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2A51-2CDA-4202-B6D6-EB488A3F81AB}" type="datetimeFigureOut">
              <a:rPr lang="ru-RU" smtClean="0"/>
              <a:pPr/>
              <a:t>17.05.11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90DC-D93E-417B-A77E-AB8BE1E11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journal.com/" TargetMode="External"/><Relationship Id="rId2" Type="http://schemas.openxmlformats.org/officeDocument/2006/relationships/hyperlink" Target="http://www.flick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Сеть Интернет: основные сервисы сети.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844824"/>
            <a:ext cx="665816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сервиса(службу).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сервисы Интернет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14554"/>
            <a:ext cx="49530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142852"/>
            <a:ext cx="8929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Общая схема работы протокола такова: FTP-сервер ожидает соединения от клиента на определенном порту (обычно используется порт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21).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соединение установлено, клиент использует его для передачи команд серверу, а сервер для передачи ответов клиенту.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ELNET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-- одна из самых старых информационных технологий Интернет. Основным назначением протокола является реализация сетевого терминала для доступа к ресурсам удаленного компьютера. Протокол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TELNET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обеспечивает двунаправленный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восьмибитный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канал передачи данных. Его главной задачей является создание стандартного метода взаимодействия терминальных устройств и терминал -ориентированных процессов через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857496"/>
            <a:ext cx="4867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44" y="4643446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ELNET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использует TCP-соединение для передачи данных вперемешку с управляющей информацией протокола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протокола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ELNET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составляют три базовые концепции: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концепция "Сетевого Виртуального Терминала",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принцип согласования параметров,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симметрия терминалов и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Сервис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(WWW, W3,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"всемирная паутина")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является, пожалуй, одним из самых популярных в настоящее время сервисов Интернет. Это можно объяснить тем, что основной концепцией, заложенной при его создании, является концепция "универсальной читаемости"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readership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Одной из причин особой привлекательности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тот факт, что это служба мультимедиа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планировалась как служба, поддерживающая только текстовую информацию. В настоящее время на Web-страницах успешно сочетаются текст, графика, анимация и объёмные объекты виртуальной реальности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WWW строится на понятии гипертекста или, точнее, гипермедиа. Гипертекст – это текст, чьи составные части связаны друг с другом и с другими текстами с помощью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гиперссылок.</a:t>
            </a:r>
            <a:r>
              <a:rPr lang="ru-RU" sz="2400" dirty="0"/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Электронная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почта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сервис, обеспечивающий возможность пересылки сообщений между двумя или более абонентами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электронную почту для информационного обмена могут как люди (пользователи), так и автономно работающие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структуре сервиса Электронной почты предусмотрены следующие компоненты: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Информационный ресурс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Почтовый сервер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Почтовый клиент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Протоколы взаимодействия почтовых клиентов с серверами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SMTP (Simple Mail Transfer Protocol),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использующийся сервисом электронной почты для передачи сообщений от отправителя к получателю.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POP3 (Post Office Protocol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версии 3)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IMAP4 (Internet Message Access Protocol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версии 4), обеспечивающих выборку входящих сообщений из почтового ящика</a:t>
            </a:r>
          </a:p>
          <a:p>
            <a:pPr lvl="1" algn="just"/>
            <a:endParaRPr lang="en-US" sz="2400" dirty="0" smtClean="0"/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Телеконференции</a:t>
            </a:r>
            <a:r>
              <a:rPr lang="ru-RU" sz="2400" dirty="0"/>
              <a:t> представляют собой что-то вроде клубов по интересам, </a:t>
            </a:r>
            <a:r>
              <a:rPr lang="ru-RU" sz="2400" dirty="0" smtClean="0"/>
              <a:t>объединяющих </a:t>
            </a:r>
            <a:r>
              <a:rPr lang="ru-RU" sz="2400" dirty="0"/>
              <a:t>пользователей определённой программы, поклонников известных кинорежиссеров или популярных телеведущих, других людей, связанных общими интересами и взглядами. Телеконференции стали следующим этапом развития систем почтовых сообщений. Их особенностями стали, во-первых, хранение сообщений и предоставление заинтересованным лицам доступа ко всей истории обмена, а во-вторых, группировка сообщений в темы, направления обсуждений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/>
              <a:t> IP-телефония</a:t>
            </a:r>
            <a:r>
              <a:rPr lang="ru-RU" sz="2400" dirty="0"/>
              <a:t> – новая услуга, предлагаемая провайдерами, основанная на преобразование голоса в пакеты, которые могут быть переданы через </a:t>
            </a:r>
            <a:r>
              <a:rPr lang="ru-RU" sz="2400" dirty="0" err="1"/>
              <a:t>Internet</a:t>
            </a:r>
            <a:r>
              <a:rPr lang="ru-RU" sz="2400" dirty="0"/>
              <a:t>. Сегодня развитие этой технологии достигло такой стадии, что услуги IP-телефонии стали достаточно надёжными и качественными, чтобы рассматриваться как альтернатива услугам традиционной телефонной связи.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Другие виды сервиса Сети Интернет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Блоги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(от англ.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web-журнал, web-протокол). В этих сервисах каждый участник ведет журнал — т.е. оставляет записи в хронологическом порядке. Темы записей могут быть различными; самый распространенный подход — это ведение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 собственного дневника. Другие посетители могут оставлять комментарии на эти записи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IRC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Relay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трансляция разговоры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– чрезвычайно популярная служба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IRC является системой, которая позволяет пользователям общаться друг с другом, подключившись к одному серверу IRC. Однако в ходе общения вы не говорите, а набираете свои реплики на клавиатуре.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ICQ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также очень популярное средство «онлайнового» общения пользователей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Название этой программы является омонимом и образовано из созвучия слов «I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seek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(«Я ищу тебя») и трёхбуквенного сочетания ICQ. Существуют и другие способы общения  в режиме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в сети.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Понятие социального Интернета( термин Web2.0)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Современную концепцию развития Интернет принято называть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2.0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2.0).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Принципиальным отличием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2.0 от традиционной сети является возможность создавать содержимое Интернета любому пользователю. Сервисы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2.0.,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сетевые сервисы –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современные средства, сетевое программное обеспечение, поддерживающее групповые взаимодействия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Социальная сеть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это виртуальная сеть, являющаяся средством обеспечения сервисов, связанных с установлением связей между его пользователями, а также разными пользователями и соответствующими их интересам информационными ресурсами, установленными на сайтах глобальной сети.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сети и поддерживающие их сервисы оказались очень эффективным методом обеспечения посещаемости сайтов. На основе такого подхода появилось и быстро набрало популярность довольно большое количество  социальных web-серверов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Wikipedia-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многоязычная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энциклопедия.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Эта социальная система ориентирована на подготовку энциклопедических статей о любом понятии, которое пользователи сочтут нужным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/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Самый быстрорастущий сайт в интернете: хранилище видеороликов обо всем на свете, которые может закачать любой желающий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Сервис публикации фотографий. На этом сервисе каждый посетитель имеет возможность опубликовать свои фотографии, указав их поисковые признаки. Фотографии можно оценивать и комментировать.(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http://www.flickr.com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/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Блог-система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LiveJournal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“Живой журнал”. Наиболее популярный среди русскоязычных пользователей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блог-ресурс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считается одним из первых примеров сервисов социальных сетей.(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/>
              </a:rPr>
              <a:t>http://www.livejournal.com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9001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Как </a:t>
            </a:r>
            <a:r>
              <a:rPr lang="ru-RU" sz="2800" dirty="0"/>
              <a:t>показывает практика, при реализации методов работы с объектами того или иного сетевого информационного ресурса может оказаться, что одной пары программ (клиента и сервера) недостаточно. Такая ситуация объясняется отличием алгоритмов обработки запросов разного типа</a:t>
            </a:r>
            <a:r>
              <a:rPr lang="ru-RU" sz="2800" dirty="0" smtClean="0"/>
              <a:t>. Поэтому </a:t>
            </a:r>
            <a:r>
              <a:rPr lang="ru-RU" sz="2800" dirty="0"/>
              <a:t>может потребоваться разработка целого комплекса программного обеспечения и протоколов его взаимодействия. </a:t>
            </a:r>
            <a:endParaRPr lang="ru-RU" sz="2800" dirty="0" smtClean="0"/>
          </a:p>
          <a:p>
            <a:pPr algn="just"/>
            <a:r>
              <a:rPr lang="ru-RU" sz="2800" dirty="0" smtClean="0"/>
              <a:t>Примером </a:t>
            </a:r>
            <a:r>
              <a:rPr lang="ru-RU" sz="2800" dirty="0"/>
              <a:t>является работа </a:t>
            </a:r>
            <a:r>
              <a:rPr lang="ru-RU" sz="2800" dirty="0" smtClean="0"/>
              <a:t>электронной: </a:t>
            </a:r>
          </a:p>
          <a:p>
            <a:pPr algn="just"/>
            <a:r>
              <a:rPr lang="ru-RU" sz="2800" b="1" dirty="0" smtClean="0"/>
              <a:t>отправка</a:t>
            </a:r>
            <a:r>
              <a:rPr lang="ru-RU" sz="2800" dirty="0" smtClean="0"/>
              <a:t> обеспечивается </a:t>
            </a:r>
            <a:r>
              <a:rPr lang="ru-RU" sz="2800" dirty="0"/>
              <a:t>с помощью серверов и, соответственно, протокола одного типа (SMTP</a:t>
            </a:r>
            <a:r>
              <a:rPr lang="ru-RU" sz="2800" dirty="0" smtClean="0"/>
              <a:t>)</a:t>
            </a:r>
          </a:p>
          <a:p>
            <a:pPr algn="just"/>
            <a:r>
              <a:rPr lang="ru-RU" sz="2800" b="1" dirty="0"/>
              <a:t>доставка</a:t>
            </a:r>
            <a:r>
              <a:rPr lang="ru-RU" sz="2800" dirty="0" smtClean="0"/>
              <a:t> </a:t>
            </a:r>
            <a:r>
              <a:rPr lang="ru-RU" sz="2800" dirty="0"/>
              <a:t>сообщений получателю - с помощью серверов и протоколов других типов (POP3 или IMAP4).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0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Понятие сервиса(службу).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011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Комплекс программ и протоколов, обеспечивающий пользователю возможность работы с информационными объектами какого-либо информационного ресурса или нескольких ресурсов, является одной из составляющих такого понятия как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сетевой сервис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служба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143116"/>
            <a:ext cx="885828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Каждый сервис представляет собой совокупность следующих компонентов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информационного ресурса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программы-клиента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набор программ-серверов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набор протоколов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взаимодействия клиентского программного обеспечения с серверами.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143512"/>
            <a:ext cx="88583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2400" dirty="0">
                <a:solidFill>
                  <a:schemeClr val="tx2"/>
                </a:solidFill>
              </a:rPr>
              <a:t>Протоколы взаимодействия программного обеспечения сетевых сервисов относятся к трем верхним уровням модели OSI(сессионным уровнем, уровнем представления и прикладным уровнем)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и используют в качестве средства доставки своих пакетов протоколы транспортного уровня TCP и UDP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688" y="142852"/>
            <a:ext cx="88583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сервисы Интернет:</a:t>
            </a:r>
          </a:p>
          <a:p>
            <a:pPr marL="342900" indent="-342900" algn="just"/>
            <a:r>
              <a:rPr lang="ru-RU" sz="2800" b="1" dirty="0"/>
              <a:t>Система доменных имен (DNS</a:t>
            </a:r>
            <a:r>
              <a:rPr lang="ru-RU" sz="2800" b="1" dirty="0" smtClean="0"/>
              <a:t>)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FTP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WWW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Telnet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телефония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Телеконференции</a:t>
            </a:r>
          </a:p>
          <a:p>
            <a:pPr marL="342900" indent="-34290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Блоги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IRC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ICQ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IP-адреса, уникальным образом идентифицирующие узлы сети, не удобны для запоминания пользователем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решения этой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была разработана система доменных имен 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DNS), позволяющая присваивать узлам сети мнемонические имена, по которым можно определить принадлежность или функциональное назначение узла.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497"/>
            <a:ext cx="625315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4734342"/>
            <a:ext cx="9144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Пространство доменных имен имеет иерархическую структуру. На самом верхнем уровне иерархии располагается корневой домен, который обычно обозначается точкой ("."). Следующий уровень иерархии составляют домены верхнего, или первого,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уровня.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Каждый домен верхнего уровня включает в себя домены второго уровня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Несмотря на то, что мнемонические имена удобны для пользователей, они не могут применяться для реального взаимодействия компьютеров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сети. Поэтому для установки соответствия между IP-адресами и доменными именами было принято решение на специальных выделенных узлах сети размещать базы данных соответствия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доменных имен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адресов.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DNS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выполняет две основных функции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иерархического пространства имен;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обеспечение разрешения (т.е. поиска соответствия) доменных имен в IP-адреса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структуре сервиса DNS выделяют следующие компоненты: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Информационный ресурс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иерархически организованное пространство доменных имен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DNS-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клиент 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resolver)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программный модуль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Сервер имен 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), или DNS-сервер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DNS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0"/>
            <a:ext cx="3170039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8572560" cy="307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1000108"/>
            <a:ext cx="3996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домены общего назначения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611231"/>
            <a:ext cx="88583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Национальные домены 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TLDs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ccTLDs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Имя каждого такого домена состоит из двух символов и представляет собой сокращение названия государства (так называемый "код страны"), которому принадлежит домен, например,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означает Россия.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Третья группа состоит из одного домена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четырехсимвольным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именем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arpa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", предназначенного для поиска доменного имени по IP-адресу (обратного разрешения).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домене первого уровня "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 установлен порядок, согласно которому внутри этого домена выделяются три группы доменов второго уровня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Домены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пользования:</a:t>
            </a:r>
          </a:p>
          <a:p>
            <a:r>
              <a:rPr lang="ru-RU" sz="2400" dirty="0" err="1"/>
              <a:t>ac.ru</a:t>
            </a:r>
            <a:r>
              <a:rPr lang="ru-RU" sz="2400" dirty="0"/>
              <a:t>" - домен Академии Наук России;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com.ru</a:t>
            </a:r>
            <a:r>
              <a:rPr lang="ru-RU" sz="2400" dirty="0"/>
              <a:t>" - коммерческие организации;  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edu.ru</a:t>
            </a:r>
            <a:r>
              <a:rPr lang="ru-RU" sz="2400" dirty="0"/>
              <a:t>" - образовательные проекты и организации;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net.ru</a:t>
            </a:r>
            <a:r>
              <a:rPr lang="ru-RU" sz="2400" dirty="0"/>
              <a:t>" -сети, принадлежащие различным организациям; 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org.ru</a:t>
            </a:r>
            <a:r>
              <a:rPr lang="ru-RU" sz="2400" dirty="0"/>
              <a:t>" - некоммерческие организации; 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int.ru</a:t>
            </a:r>
            <a:r>
              <a:rPr lang="ru-RU" sz="2400" dirty="0"/>
              <a:t>" - домен для общего использования; 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mil.ru</a:t>
            </a:r>
            <a:r>
              <a:rPr lang="ru-RU" sz="2400" dirty="0"/>
              <a:t>" - военные организации и учреждения; </a:t>
            </a:r>
          </a:p>
          <a:p>
            <a:r>
              <a:rPr lang="ru-RU" sz="2400" dirty="0"/>
              <a:t>"</a:t>
            </a:r>
            <a:r>
              <a:rPr lang="ru-RU" sz="2400" dirty="0" err="1"/>
              <a:t>pp.ru</a:t>
            </a:r>
            <a:r>
              <a:rPr lang="ru-RU" sz="2400" dirty="0"/>
              <a:t>" - домен для использования частными лицами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2.Домены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субъектов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РФ.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Другие домены, имена которых выбираются произвольным образом, например, по имени владельца (имени человека, названию организации), обобщенной тематике, которой соответствует информация, представленная на узлах домена и т.п.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78687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FTP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Protocol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предназначен для передачи файлов между двумя узлами сети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предоставляет широкий набор команд для копирования файлов, а также для управления файлами и каталогами на удаленном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компьютере.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случае, если передача файла была прервана по каким-либо причинам, протокол предусматривает средства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докачки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файла, что бывает очень удобно при передаче больших файлов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предоставлении FTP-сервиса принимают участие две программные компоненты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FTP-сервер.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Это программа, выполняющаяся на компьютере, предоставляющим FTP-сервис. Она принимает команды по протоколу FTP и выполняет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их.</a:t>
            </a:r>
          </a:p>
          <a:p>
            <a:pPr marL="342900" indent="-342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FTP-клиент.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Это программа, выполняющаяся на компьютере пользователя. С ее помощью пользователь устанавливает соединение с FTP-сервером и передает ему команды: запрашивает файлы для скачивания, удаляет файлы, переименовывает их, и т.п.</a:t>
            </a:r>
          </a:p>
          <a:p>
            <a:pPr marL="342900" indent="-34290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633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vpo dginh</dc:creator>
  <cp:lastModifiedBy>admin</cp:lastModifiedBy>
  <cp:revision>31</cp:revision>
  <dcterms:created xsi:type="dcterms:W3CDTF">2011-05-17T02:03:25Z</dcterms:created>
  <dcterms:modified xsi:type="dcterms:W3CDTF">2011-05-17T05:09:45Z</dcterms:modified>
</cp:coreProperties>
</file>