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60" r:id="rId4"/>
    <p:sldId id="261" r:id="rId5"/>
    <p:sldId id="262" r:id="rId6"/>
    <p:sldId id="263" r:id="rId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82C702-4C5F-4447-A1B1-517A1CF7073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AF268D4-4269-4070-90FC-4E99D1C86FBB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916832"/>
            <a:ext cx="7416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Тождество Бесселя и приложения для основной тригонометрической системы функций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70D5C1-3A1E-482C-B794-BE4916FDD0C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7BD4801-B860-494A-8689-0AEEA520564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795080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96E9DB-C9B4-4DCF-A9B0-92C31158C0E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CE5C09FD-5145-4F08-B067-8C834C2ADDE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444037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47547A-7364-4862-A7F1-B436052AD0A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2AC060C-4194-421A-A449-9D380CD6A66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5976664" cy="113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801631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628047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738476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492896"/>
            <a:ext cx="7477311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17238</TotalTime>
  <Words>19</Words>
  <Application>Microsoft Office PowerPoint</Application>
  <PresentationFormat>Экран (4:3)</PresentationFormat>
  <Paragraphs>11</Paragraphs>
  <Slides>6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534</cp:revision>
  <dcterms:modified xsi:type="dcterms:W3CDTF">2025-06-10T03:51:06Z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