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9" r:id="rId4"/>
    <p:sldId id="260" r:id="rId5"/>
    <p:sldId id="262" r:id="rId6"/>
    <p:sldId id="263" r:id="rId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09.06.2025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E82C702-4C5F-4447-A1B1-517A1CF7073D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0AF268D4-4269-4070-90FC-4E99D1C86FBB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1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764704"/>
            <a:ext cx="698477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Функции с интегрируемым квадратом (на конечном промежутке)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670D5C1-3A1E-482C-B794-BE4916FDD0C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27BD4801-B860-494A-8689-0AEEA520564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2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620688"/>
            <a:ext cx="765903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C8BC077-1C18-4044-863A-53D0317F73D1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63BAC52B-297A-4047-ADBE-F0DFAB386E23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3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620688"/>
            <a:ext cx="7460423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96E9DB-C9B4-4DCF-A9B0-92C31158C0E0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fld id="{CE5C09FD-5145-4F08-B067-8C834C2ADDEC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1014480" algn="l"/>
                  <a:tab pos="2028960" algn="l"/>
                  <a:tab pos="3043080" algn="l"/>
                  <a:tab pos="4057560" algn="l"/>
                  <a:tab pos="5072040" algn="l"/>
                  <a:tab pos="6086520" algn="l"/>
                  <a:tab pos="7101000" algn="l"/>
                  <a:tab pos="8115480" algn="l"/>
                  <a:tab pos="9129600" algn="l"/>
                  <a:tab pos="10144080" algn="l"/>
                </a:tabLst>
              </a:pPr>
              <a:t>4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746386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764704"/>
            <a:ext cx="7434773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3096559-D72D-4990-99AD-404E6D89BEDE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4704"/>
            <a:ext cx="799288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17226</TotalTime>
  <Words>19</Words>
  <Application>Microsoft Office PowerPoint</Application>
  <PresentationFormat>Экран (4:3)</PresentationFormat>
  <Paragraphs>11</Paragraphs>
  <Slides>6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534</cp:revision>
  <dcterms:modified xsi:type="dcterms:W3CDTF">2025-06-09T05:11:24Z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