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9" r:id="rId4"/>
    <p:sldId id="260" r:id="rId5"/>
    <p:sldId id="261" r:id="rId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tIns="45000" rIns="90000" bIns="45000" anchor="ctr" anchorCtr="1">
            <a:noAutofit/>
          </a:bodyPr>
          <a:lstStyle/>
          <a:p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518112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2858760" y="514440"/>
            <a:ext cx="3429000" cy="2571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u="none" strike="noStrik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66271D7-B890-4D8C-9FB9-69AB3C2F8AE3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E2B023-9465-4F0F-A84A-CDABD55A19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5760"/>
            <a:ext cx="8229600" cy="114156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rmAutofit fontScale="92500" lnSpcReduction="9999"/>
          </a:bodyPr>
          <a:lstStyle/>
          <a:p>
            <a:pPr marL="380880" indent="-38088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22240" lvl="1" indent="-31752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66840" lvl="2" indent="-25236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71560" lvl="3" indent="-25236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281320" lvl="4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281320" lvl="5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2281320" lvl="6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4247BE-EED2-4705-B7DD-DC12CD632C86}" type="datetime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09.06.2025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A4A296-EEA2-47CB-8ABE-9DC79E5ACEA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 algn="r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E82C702-4C5F-4447-A1B1-517A1CF7073D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0AF268D4-4269-4070-90FC-4E99D1C86FBB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7" y="1916832"/>
            <a:ext cx="63367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/>
              <a:t>Ряды Фурье по общим ортонормированным системам</a:t>
            </a:r>
            <a:endParaRPr lang="ru-RU" sz="48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70D5C1-3A1E-482C-B794-BE4916FDD0C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27BD4801-B860-494A-8689-0AEEA520564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08720"/>
            <a:ext cx="766461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C8BC077-1C18-4044-863A-53D0317F73D1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63BAC52B-297A-4047-ADBE-F0DFAB386E23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7"/>
            <a:ext cx="7632848" cy="534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396E9DB-C9B4-4DCF-A9B0-92C31158C0E0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CE5C09FD-5145-4F08-B067-8C834C2ADDE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6840760" cy="1035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1" y="1844824"/>
            <a:ext cx="7114805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47547A-7364-4862-A7F1-B436052AD0AA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62AC060C-4194-421A-A449-9D380CD6A662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4704"/>
            <a:ext cx="7648417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17237</TotalTime>
  <Words>16</Words>
  <Application>Microsoft Office PowerPoint</Application>
  <PresentationFormat>Экран (4:3)</PresentationFormat>
  <Paragraphs>11</Paragraphs>
  <Slides>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royak</dc:creator>
  <cp:lastModifiedBy>user</cp:lastModifiedBy>
  <cp:revision>535</cp:revision>
  <dcterms:modified xsi:type="dcterms:W3CDTF">2025-06-09T05:04:54Z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r8>1049</vt:r8>
  </property>
  <property fmtid="{D5CDD505-2E9C-101B-9397-08002B2CF9AE}" pid="3" name="Version">
    <vt:r8>3</vt:r8>
  </property>
</Properties>
</file>