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11" r:id="rId4"/>
    <p:sldId id="264" r:id="rId5"/>
    <p:sldId id="263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56" d="100"/>
          <a:sy n="56" d="100"/>
        </p:scale>
        <p:origin x="-96" y="-1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94741E-E0AB-4223-918E-3E75F6C73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5391A37-08B2-4ADB-AA86-1C4B1E779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9A9B2D-1F3B-4FE3-9733-BD621A7FB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F88B8C8-48C4-4AF3-BC5D-D3C96D95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903F90C-F283-4517-8EB4-754E68A5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222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FC8339-CFA8-44A1-A2E0-B0DC95DF9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AB472F8-D2DA-4ADC-84A6-BA3C00CDC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175342E-40B5-4ACD-890D-DAB9922E7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327435-B920-4E12-8025-E65B0199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40F4B3-1A01-4FE1-9C4C-55B0C869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663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FECCA54-B9D4-4169-BBAC-CC7BA2A51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89086D8-B8C4-4111-8C52-7C1541009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29A66F8-4D66-44BC-AE2F-68C3D043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E52042E-A20D-47CB-9309-E6BAD90A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AD0D5A0-8A5E-468D-8113-9FCD34C61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560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3418A7-0CAB-4783-BD5C-DBBF2241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C50E136-4F19-440B-B8BE-2CBB4F96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24AF3F3-BF8F-4158-A24B-3F85D9B2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CD4CDA3-3664-4BFA-952C-2EF7F3449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12A0856-3AB2-4B8E-9C7C-20DDA9CCB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813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BC3CF1-759A-4A78-8537-812A97E8E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27CFB3C-6819-43B2-98A7-4C29D5FEB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0D3E95D-7142-4A9D-B26F-7F909B57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4B93B5-FD93-4C2F-AAC1-7F3FA86CD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E02CA2-CD11-40AC-BC47-ACA974E5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355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906632-7627-4029-8A6E-0C77F112F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3A622E-8013-4E96-8464-CD5278AD3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91CBF75-D032-430F-A598-855986D79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1842E18-D7BA-44C1-BFF3-351EEA05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102F0E2-4735-4652-9DBA-93213E3A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0115B1E-2279-43EA-BB57-37FD8E53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904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C8FB9A-A71C-4AB7-B729-699E85FBB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DCCF02D-4DA0-4F38-86D7-E2A508A67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50DF298-6F3D-4438-B50A-76956DFED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AF985B4-B9AB-4A23-8675-9EBFD7111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612A32C-668D-418F-A8F6-F3071688E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5B2841D-DA43-4E9D-B10A-CC0C705FC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FC40C51-D873-45EA-931E-920801BD5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4C4B901-B6A0-4A2C-8BB3-BAD4EB84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705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1B748A-8C53-4BC8-9DEB-831FB7743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5923AA0-F5F9-4CDA-90A3-6B95AFBE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C5CCF98-2187-4C68-A9C7-776E8F20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DDB2BDA-064E-4241-B1CC-6F46AE97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929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30D7505-2A75-45FE-926A-52DB9A9DA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0F66F54-4CCD-4250-A2C8-82AC1F4B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9DDBED9-8A92-4C42-B92E-FFFF0028B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80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43FF687-5A81-40AF-BA7A-CB2FC1AC0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D01C6EE-D516-4334-ABDA-D41641AC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7CD8E5B-5999-4461-8D78-EDA7F5FDB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19878C8-FBE3-4205-97AD-8C6CC4D48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2F46B78-6802-429F-A8CC-DF793ACB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B113BBE-73BF-461F-B610-CA72A529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852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7D44F1-C21E-402D-92C3-3924933A3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44BD1939-C361-4E72-AAC6-D2F49748A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3588B84-3BC2-4805-859C-38A251DDB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79AD1A4-6321-4C77-8A40-D18018810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EB5E5D0-7968-416C-88B9-905FFB12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CD3E8EC-2D32-43BD-BFE9-525E0C305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483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ADA5F6-D529-48DF-9647-2EB9BF2A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F5B7BB4-89BB-414F-93FF-854D77FBB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1561591-F364-407B-9A3F-37B0DFD3FA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C87BB-6BE0-414D-8B0E-C13A0BF652AE}" type="datetimeFigureOut">
              <a:rPr lang="ru-RU" smtClean="0"/>
              <a:pPr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28A9C86-87AE-4ACE-8F53-14EDDF762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65B6A77-D5FD-4B16-9310-0AC75C287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1857-67C9-4DD1-8407-E1872A745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545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5672" y="2292350"/>
            <a:ext cx="10101262" cy="305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620479" y="907533"/>
            <a:ext cx="78781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Определение и примеры тригонометрических рядов Фурье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8250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9379" y="483130"/>
            <a:ext cx="8083021" cy="558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233" y="707497"/>
            <a:ext cx="9690099" cy="142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8182" y="2261130"/>
            <a:ext cx="9901455" cy="302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3215" y="624946"/>
            <a:ext cx="8570385" cy="5307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888" y="599546"/>
            <a:ext cx="9538428" cy="4209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1496" y="527580"/>
            <a:ext cx="8758237" cy="521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495" y="587905"/>
            <a:ext cx="9375831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424" y="704323"/>
            <a:ext cx="8884709" cy="3440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6107" y="4371446"/>
            <a:ext cx="8395759" cy="1742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071" y="398462"/>
            <a:ext cx="7476596" cy="22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400" y="948267"/>
            <a:ext cx="9506551" cy="31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4481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478" y="846667"/>
            <a:ext cx="10129107" cy="440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947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1291" y="493713"/>
            <a:ext cx="8772701" cy="6042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2673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382" y="690034"/>
            <a:ext cx="1044459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4213" y="2115609"/>
            <a:ext cx="10456515" cy="308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408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095" y="819680"/>
            <a:ext cx="10326725" cy="420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079" y="643465"/>
            <a:ext cx="10579947" cy="480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3259" y="690563"/>
            <a:ext cx="9032874" cy="225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8032" y="629708"/>
            <a:ext cx="9222623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</Words>
  <Application>Microsoft Office PowerPoint</Application>
  <PresentationFormat>Произвольный</PresentationFormat>
  <Paragraphs>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Ряды  Лекция 5: Ряды Фурье</dc:title>
  <dc:creator>Суетин Валерий</dc:creator>
  <cp:lastModifiedBy>user</cp:lastModifiedBy>
  <cp:revision>15</cp:revision>
  <dcterms:created xsi:type="dcterms:W3CDTF">2021-06-08T09:15:21Z</dcterms:created>
  <dcterms:modified xsi:type="dcterms:W3CDTF">2025-06-07T11:06:20Z</dcterms:modified>
</cp:coreProperties>
</file>