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07.06.2025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7" y="1916832"/>
            <a:ext cx="6336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Важные примеры ортогональных систем</a:t>
            </a:r>
            <a:endParaRPr lang="ru-RU" sz="4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435773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8BC077-1C18-4044-863A-53D0317F73D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3BAC52B-297A-4047-ADBE-F0DFAB386E2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Управляющая кнопка: далее 6">
            <a:hlinkClick r:id="rId2" action="ppaction://hlinksldjump"/>
          </p:cNvPr>
          <p:cNvSpPr/>
          <p:nvPr/>
        </p:nvSpPr>
        <p:spPr>
          <a:xfrm>
            <a:off x="8458200" y="1886040"/>
            <a:ext cx="380880" cy="476280"/>
          </a:xfrm>
          <a:custGeom>
            <a:avLst/>
            <a:gdLst>
              <a:gd name="textAreaLeft" fmla="*/ 24480 w 380880"/>
              <a:gd name="textAreaRight" fmla="*/ 356400 w 38088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7005">
                <a:moveTo>
                  <a:pt x="0" y="0"/>
                </a:moveTo>
                <a:lnTo>
                  <a:pt x="21600" y="0"/>
                </a:lnTo>
                <a:lnTo>
                  <a:pt x="21600" y="27005"/>
                </a:lnTo>
                <a:lnTo>
                  <a:pt x="0" y="27005"/>
                </a:lnTo>
                <a:close/>
              </a:path>
              <a:path w="21600" h="2700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7005" fill="darken">
                <a:moveTo>
                  <a:pt x="21600" y="0"/>
                </a:moveTo>
                <a:lnTo>
                  <a:pt x="21600" y="27005"/>
                </a:lnTo>
                <a:lnTo>
                  <a:pt x="20200" y="25605"/>
                </a:lnTo>
                <a:lnTo>
                  <a:pt x="20200" y="1400"/>
                </a:lnTo>
                <a:close/>
              </a:path>
              <a:path w="21600" h="27005" fill="darkenLess">
                <a:moveTo>
                  <a:pt x="21600" y="27005"/>
                </a:moveTo>
                <a:lnTo>
                  <a:pt x="0" y="27005"/>
                </a:lnTo>
                <a:lnTo>
                  <a:pt x="1400" y="25605"/>
                </a:lnTo>
                <a:lnTo>
                  <a:pt x="20200" y="25605"/>
                </a:lnTo>
                <a:close/>
              </a:path>
              <a:path w="21600" h="27005" fill="lighten">
                <a:moveTo>
                  <a:pt x="0" y="2700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605"/>
                </a:lnTo>
                <a:close/>
              </a:path>
              <a:path w="21600" h="27005" fill="darken">
                <a:moveTo>
                  <a:pt x="3794" y="6496"/>
                </a:moveTo>
                <a:lnTo>
                  <a:pt x="17806" y="13503"/>
                </a:lnTo>
                <a:lnTo>
                  <a:pt x="3794" y="2050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34" y="908720"/>
            <a:ext cx="7419406" cy="496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56656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47547A-7364-4862-A7F1-B436052AD0A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2AC060C-4194-421A-A449-9D380CD6A66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8266437" cy="340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836712"/>
            <a:ext cx="5760640" cy="132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204864"/>
            <a:ext cx="5904656" cy="16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365104"/>
            <a:ext cx="5616624" cy="128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17221</TotalTime>
  <Words>15</Words>
  <Application>Microsoft Office PowerPoint</Application>
  <PresentationFormat>Экран (4:3)</PresentationFormat>
  <Paragraphs>12</Paragraphs>
  <Slides>6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532</cp:revision>
  <dcterms:modified xsi:type="dcterms:W3CDTF">2025-06-07T10:32:38Z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