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9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9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10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2C3ED-0A43-4E7E-886B-24E2F732221E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2ABD1-2E3F-4A6D-AB44-E88E0C94CB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230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484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735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186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8757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560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5463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282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058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988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103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805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500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33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103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74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2AF90-FA25-43EB-9BD1-61356F4C6F8F}" type="datetimeFigureOut">
              <a:rPr lang="ru-RU" smtClean="0"/>
              <a:pPr/>
              <a:t>10.06.2025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A58830-7FDA-4A7E-B08A-5CEEA57BE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09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73FAD3-0A9E-47E1-937E-8D775C898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HeliosCond-Bold"/>
              </a:rPr>
              <a:t>Ортогональные функции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730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E15B6A2-4F87-490D-BAC2-143214299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878" y="371960"/>
            <a:ext cx="10740324" cy="6486042"/>
          </a:xfrm>
        </p:spPr>
        <p:txBody>
          <a:bodyPr>
            <a:normAutofit/>
          </a:bodyPr>
          <a:lstStyle/>
          <a:p>
            <a:pPr marL="457200" marR="0" lvl="0" indent="-457200" fontAlgn="auto">
              <a:lnSpc>
                <a:spcPct val="100000"/>
              </a:lnSpc>
              <a:buFont typeface="+mj-lt"/>
              <a:buAutoNum type="arabicPeriod"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Ортогональные функции.</a:t>
            </a:r>
          </a:p>
          <a:p>
            <a:pPr marL="457200" marR="0" lvl="0" indent="-457200" fontAlgn="auto">
              <a:lnSpc>
                <a:spcPct val="100000"/>
              </a:lnSpc>
              <a:buFont typeface="+mj-lt"/>
              <a:buAutoNum type="arabicPeriod"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Норма функции.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marR="0" lvl="0" indent="-457200" fontAlgn="auto">
              <a:lnSpc>
                <a:spcPct val="100000"/>
              </a:lnSpc>
              <a:buFont typeface="+mj-lt"/>
              <a:buAutoNum type="arabicPeriod"/>
              <a:tabLst/>
              <a:defRPr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924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D6A781-BFC1-4C7A-80D1-C118C038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773" y="361632"/>
            <a:ext cx="8596668" cy="878237"/>
          </a:xfrm>
        </p:spPr>
        <p:txBody>
          <a:bodyPr>
            <a:normAutofit fontScale="90000"/>
          </a:bodyPr>
          <a:lstStyle/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1. Ортогональные функции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3158" y="1491916"/>
            <a:ext cx="10255880" cy="412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106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195" y="593558"/>
            <a:ext cx="10269698" cy="545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49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645" y="1074821"/>
            <a:ext cx="8855241" cy="295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24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495" y="1074737"/>
            <a:ext cx="8593298" cy="502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24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672" y="609600"/>
            <a:ext cx="8758657" cy="2939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6775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BC386D-6706-4344-A767-B9AD77B1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366" y="609600"/>
            <a:ext cx="9453966" cy="1320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Норма функции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082" y="1603459"/>
            <a:ext cx="8437586" cy="295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609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16</Words>
  <Application>Microsoft Office PowerPoint</Application>
  <PresentationFormat>Произвольный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Ортогональные функции</vt:lpstr>
      <vt:lpstr>Слайд 2</vt:lpstr>
      <vt:lpstr>1. Ортогональные функции </vt:lpstr>
      <vt:lpstr>Слайд 4</vt:lpstr>
      <vt:lpstr>Слайд 5</vt:lpstr>
      <vt:lpstr>Слайд 6</vt:lpstr>
      <vt:lpstr>Слайд 7</vt:lpstr>
      <vt:lpstr>2. Норма функции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ФУНКЦИОНАЛЬНЫЕ РЯДЫ</dc:title>
  <dc:creator>User</dc:creator>
  <cp:lastModifiedBy>user</cp:lastModifiedBy>
  <cp:revision>36</cp:revision>
  <dcterms:created xsi:type="dcterms:W3CDTF">2021-11-19T12:43:59Z</dcterms:created>
  <dcterms:modified xsi:type="dcterms:W3CDTF">2025-06-10T05:07:21Z</dcterms:modified>
</cp:coreProperties>
</file>