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191.xml" ContentType="application/inkml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249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236.xml" ContentType="application/inkml+xml"/>
  <Override PartName="/ppt/ink/ink247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ink/ink234.xml" ContentType="application/inkml+xml"/>
  <Override PartName="/ppt/ink/ink245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89.xml" ContentType="application/inkml+xml"/>
  <Override PartName="/ppt/ink/ink232.xml" ContentType="application/inkml+xml"/>
  <Override PartName="/ppt/slideLayouts/slideLayout10.xml" ContentType="application/vnd.openxmlformats-officedocument.presentationml.slideLayout+xml"/>
  <Override PartName="/ppt/ink/ink188.xml" ContentType="application/inkml+xml"/>
  <Override PartName="/ppt/ink/ink230.xml" ContentType="application/inkml+xml"/>
  <Override PartName="/ppt/ink/ink231.xml" ContentType="application/inkml+xml"/>
  <Override PartName="/ppt/ink/ink250.xml" ContentType="application/inkml+xml"/>
  <Override PartName="/ppt/ink/ink129.xml" ContentType="application/inkml+xml"/>
  <Override PartName="/ppt/ink/ink186.xml" ContentType="application/inkml+xml"/>
  <Override PartName="/ppt/ink/ink20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ink/ink137.xml" ContentType="application/inkml+xml"/>
  <Override PartName="/ppt/ink/ink192.xml" ContentType="application/inkml+xml"/>
  <Override PartName="/ppt/ink/ink193.xml" ContentType="application/inkml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248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ink/ink208.xml" ContentType="application/inkml+xml"/>
  <Override PartName="/ppt/ink/ink237.xml" ContentType="application/inkml+xml"/>
  <Override PartName="/ppt/ink/ink246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235.xml" ContentType="application/inkml+xml"/>
  <Override PartName="/ppt/ink/ink244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ink/ink23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1" r:id="rId3"/>
    <p:sldId id="312" r:id="rId4"/>
    <p:sldId id="313" r:id="rId5"/>
    <p:sldId id="295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300" r:id="rId14"/>
    <p:sldId id="301" r:id="rId15"/>
    <p:sldId id="302" r:id="rId16"/>
    <p:sldId id="303" r:id="rId17"/>
    <p:sldId id="304" r:id="rId18"/>
    <p:sldId id="298" r:id="rId19"/>
    <p:sldId id="299" r:id="rId20"/>
    <p:sldId id="305" r:id="rId21"/>
    <p:sldId id="306" r:id="rId22"/>
    <p:sldId id="307" r:id="rId23"/>
    <p:sldId id="308" r:id="rId24"/>
    <p:sldId id="309" r:id="rId25"/>
    <p:sldId id="31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7:55:44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FAD76F-DCF6-4B66-90E5-156CCF7D9072}" emma:medium="tactile" emma:mode="ink">
          <msink:context xmlns:msink="http://schemas.microsoft.com/ink/2010/main" type="inkDrawing" rotatedBoundingBox="23900,16849 23924,16866 23923,16867 23899,16850" semanticType="callout" shapeName="Other">
            <msink:sourceLink direction="with" ref="{3AAF1B13-D94D-4B2B-ADA4-9E6B41B56823}"/>
          </msink:context>
        </emma:interpretation>
      </emma:emma>
    </inkml:annotationXML>
    <inkml:trace contextRef="#ctx0" brushRef="#br0">24 17 19 0,'0'0'245'15,"-8"-6"-24"-15,8 6-23 0,-7-4-22 0,7 4-20 16,0 0-11-16,0 0-15 0,0 0-13 0,-9-7-10 16,9 7-12-16,0 0-6 0,0 0-13 0,0 0-5 15,0 0-5-15,0 0-9 0,0 0-7 0,0 0-47 0,0 0-79 16,0 0-87-16,0 0-134 0,0 0-322 0,0 0 142 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15819" units="1/cm"/>
          <inkml:channelProperty channel="Y" name="resolution" value="36.1204" units="1/cm"/>
          <inkml:channelProperty channel="T" name="resolution" value="1" units="1/dev"/>
        </inkml:channelProperties>
      </inkml:inkSource>
      <inkml:timestamp xml:id="ts0" timeString="2021-06-09T08:09:27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B28EF9-7856-423C-B073-808B18055541}" emma:medium="tactile" emma:mode="ink">
          <msink:context xmlns:msink="http://schemas.microsoft.com/ink/2010/main" type="inkDrawing" rotatedBoundingBox="12105,5515 12120,5515 12120,5530 12105,5530" shapeName="Other">
            <msink:destinationLink direction="from" ref="{BB46305A-ACCE-4E5F-B821-A489DF48DEB9}"/>
          </msink:context>
        </emma:interpretation>
      </emma:emma>
    </inkml:annotationXML>
    <inkml:trace contextRef="#ctx0" brushRef="#br0">0 0 0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6:18.8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34DF9E-CA74-4E48-A672-A5AD4C77FD0D}" emma:medium="tactile" emma:mode="ink">
          <msink:context xmlns:msink="http://schemas.microsoft.com/ink/2010/main" type="inkDrawing" rotatedBoundingBox="17983,11143 18111,10346 18375,10388 18248,11185" semanticType="callout" shapeName="Other">
            <msink:sourceLink direction="to" ref="{FB731088-A4A7-488A-9B25-73255CB375EC}"/>
            <msink:sourceLink direction="from" ref="{FB731088-A4A7-488A-9B25-73255CB375EC}"/>
          </msink:context>
        </emma:interpretation>
      </emma:emma>
    </inkml:annotationXML>
    <inkml:trace contextRef="#ctx0" brushRef="#br0">196 20 132 0,'0'0'388'0,"-8"-15"-47"16,8 15-30-16,-2-7-33 0,2 7-34 16,0 0-24-16,0 0-26 0,0 0-10 0,0 0-28 0,0 0-12 15,0 0-17-15,-13 22-14 0,9-2-1 0,1 3 0 16,-2 10-4-16,-2 0 0 0,3 2-16 0,0 1-14 16,1 0-5-16,3 0-8 0,-1-3-27 0,-3-1-7 15,3-7-6-15,1 0-13 0,0 0-22 0,-3-3-24 16,3 3-26-16,-1-5-22 0,-2 3-16 0,0-4-12 15,1-1-6-15,-2-5-8 0,1 1-11 0,-2-1 0 16,-1-1-3-16,1-6 5 0,-2 0 17 0,2 0 6 16,5-6 10-16,-18 3 24 0,10-3-8 0,8 0 33 15,-16 0 16-15,16 0 33 0,-13-2 10 0,13 2 22 16,-15-1 8-16,15 1 7 0,0 0-6 0,-12-3-4 16,12 3-5-16,0 0-8 0,0 0-5 0,-8 6 19 0,8-6 16 15,0 0 7-15,1 16 0 0,-1-16-2 0,4 14 21 16,-2 1 3-16,-1-4-5 0,3 3-2 0,1 0 6 15,-2 0-12-15,-3-1-6 0,4 0-2 0,-1 2-7 16,-1-6-1-16,1-2-7 0,1 2 11 0,-4-9 3 16,3 11-2-16,-3-11 4 0,8 6-2 0,-8-6-3 15,0 0-16-15,25-13-1 0,-7 0 3 0,-1-5-8 16,3 1-7-16,-1-2-2 0,3 0-29 0,-5 0-18 16,0 2-36-16,1 1-35 0,-6 5-52 0,0 4-62 15,-3-1-85-15,-1 4-197 0,-8 4-528 0,10 0 235 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7:47.1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39F1E1-8593-4CC6-B5B8-DB361C1EFE8E}" emma:medium="tactile" emma:mode="ink">
          <msink:context xmlns:msink="http://schemas.microsoft.com/ink/2010/main" type="writingRegion" rotatedBoundingBox="20267,13189 20151,13490 19985,13426 20100,13125"/>
        </emma:interpretation>
      </emma:emma>
    </inkml:annotationXML>
    <inkml:traceGroup>
      <inkml:annotationXML>
        <emma:emma xmlns:emma="http://www.w3.org/2003/04/emma" version="1.0">
          <emma:interpretation id="{1657BB1B-D8A3-4C27-BAF3-71D6B98F29F3}" emma:medium="tactile" emma:mode="ink">
            <msink:context xmlns:msink="http://schemas.microsoft.com/ink/2010/main" type="paragraph" rotatedBoundingBox="20267,13189 20151,13490 19985,13426 20100,13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3A6C37-CF2D-4160-BF25-CDFFB68AFE6C}" emma:medium="tactile" emma:mode="ink">
              <msink:context xmlns:msink="http://schemas.microsoft.com/ink/2010/main" type="line" rotatedBoundingBox="20267,13189 20151,13490 19985,13426 20100,13125"/>
            </emma:interpretation>
          </emma:emma>
        </inkml:annotationXML>
        <inkml:traceGroup>
          <inkml:annotationXML>
            <emma:emma xmlns:emma="http://www.w3.org/2003/04/emma" version="1.0">
              <emma:interpretation id="{962E2B46-ED5C-44E8-A223-CA12C4ECF8C4}" emma:medium="tactile" emma:mode="ink">
                <msink:context xmlns:msink="http://schemas.microsoft.com/ink/2010/main" type="inkWord" rotatedBoundingBox="20267,13189 20151,13490 19985,13426 20100,1312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9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73 168 112 0,'0'0'161'0,"0"0"-7"0,0 0-7 0,0 0-15 16,0 0-11-16,0 0-5 0,0 0-9 16,0 0-9-16,0 0-5 0,0 0-8 0,0 0-6 0,0 0-3 15,0 0-3-15,0 0-7 0,0 0 3 0,0 0 0 16,0 0-7-16,0 0-4 0,0 0 6 0,0 0 2 16,0 0-4-16,0 0 2 0,0 0-4 0,0 0 3 15,0 0-1-15,0 0-6 0,0 0-2 0,0 0-1 16,0 0-5-16,0 0-3 0,0 0-7 0,0 0-2 15,0 0 4-15,0 0 2 0,0 0-2 0,0 0-5 16,0 0 0-16,0 0-3 0,0 0-2 0,0 0-1 16,0 0-2-16,0 0-4 0,0 0 5 0,0 0 0 15,0 0-2-15,0 0-2 0,0 0 1 0,0 0-7 16,0 0-3-16,0 0 4 0,0 0-3 0,0 0-5 16,35 3 0-16,-35-3-2 0,0 0 0 0,0 0 4 0,0 0-4 15,0 0 3-15,8 6-4 0,-8-6-3 0,5 6 1 16,-5-6 2-16,4 9-4 0,-4-9 6 0,0 10-2 15,0-10 1-15,0 0-2 0,-4 18 1 0,4-18-2 16,-4 14 2-16,1-7-4 0,-2 0-3 0,1 0 2 16,4-7 3-16,-8 10-9 0,3-3 9 0,5-7-1 15,-8 6 1-15,8-6 0 0,-11 0 1 0,11 0 1 16,0 0-1-16,0 0-3 0,-10-19-1 0,10 8-1 16,3-3 2-16,4-2 14 0,0-3-1 0,-1 4-2 15,4 1 2-15,-1-4 2 0,0 2 12 0,2-3 3 16,-3 5-1-16,4 2 1 0,-2 1-7 0,-2 0 6 15,0 2-3-15,-4 5 0 0,4-2-6 0,-8 6-3 16,9-9-3-16,-9 9-1 0,7-5-2 0,-7 5 0 0,0 0-2 16,0 0 0-16,17 14 0 0,-15-7-8 15,0 2 4-15,0 4-2 0,-4 2 5 0,-2 1-4 16,0-1-2-16,-2 0 2 0,-2 6 0 0,-2-4 1 16,1 0-2-16,-1-3-7 0,0-1-5 0,2-1-3 0,-2-3-2 15,2 1 6-15,0-6-3 0,0 0 3 0,8-4 0 16,-13 4 0-16,13-4 0 0,-18-5-1 0,10 0-5 15,2-3 7-15,0-2-1 0,2-2 4 0,3-5-4 16,-1 1-4-16,4 1 20 0,-1 0 2 0,3-1-5 16,3 1 10-16,0 0-1 0,-2-5 3 0,0 6 0 15,2 2 8-15,0 6-3 0,2-2-7 0,-2 0-2 16,1 3-10-16,-1 3 4 0,-7 2 3 0,14-5-14 16,-4 5 8-16,-10 0-7 0,12 5 1 0,-12-5 7 15,10 16 0-15,-4-4-4 0,-5 2 4 0,2 1 2 16,-3 6-9-16,-3-4 5 0,-2-1 12 0,-2 6-8 15,0-1-5-15,-1-7 1 0,-1 6 1 0,-2-8-15 16,2 2 16-16,-3-2-7 0,1 2 9 0,-1-5-1 0,1-2-5 16,-2-3-10-16,2-1 21 0,0-1-10 15,11-2 16-15,-18-9 17 0,7-1 10 0,3-2 22 0,0 0-16 16,4-6-4-16,2 2-9 0,2-1 9 0,3-3-26 16,3-1 9-16,-1-4 0 0,2 4-9 0,3 1 4 15,2 1-9-15,0 0 9 0,-1 8-8 0,1-8-1 16,-2 9-11-16,0 0 4 0,2 3-10 0,-1 4-3 15,-3-2-2-15,2 3 9 0,-10 2 0 0,20 2 3 16,-11 3-6-16,-1 2 4 0,-3 0-11 0,1 5 6 16,-1 3-1-16,-2 6 1 0,-3 1-11 0,-1 0 10 15,-5 1 13-15,1 2-9 0,-5-3 2 0,-2 1 1 16,0-1-7-16,-2-2 4 0,0-2 4 0,1 0-17 16,6-9-40-16,2-1-32 0,-1-2-28 0,1-1-39 15,5-5-54-15,-11 1-47 0,11-1-59 0,0 0-47 16,-11-15-236-16,11 1-637 0,0 14 282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7:48.5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06843B-A763-4291-B27C-1AA92E78C29D}" emma:medium="tactile" emma:mode="ink">
          <msink:context xmlns:msink="http://schemas.microsoft.com/ink/2010/main" type="writingRegion" rotatedBoundingBox="27401,13154 27692,13154 27692,13455 27401,13455"/>
        </emma:interpretation>
      </emma:emma>
    </inkml:annotationXML>
    <inkml:traceGroup>
      <inkml:annotationXML>
        <emma:emma xmlns:emma="http://www.w3.org/2003/04/emma" version="1.0">
          <emma:interpretation id="{4A66070E-CA07-4063-94A1-A4D406146E99}" emma:medium="tactile" emma:mode="ink">
            <msink:context xmlns:msink="http://schemas.microsoft.com/ink/2010/main" type="paragraph" rotatedBoundingBox="27401,13154 27692,13154 27692,13455 27401,13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97B92-112C-47A2-A53C-702D8C752891}" emma:medium="tactile" emma:mode="ink">
              <msink:context xmlns:msink="http://schemas.microsoft.com/ink/2010/main" type="line" rotatedBoundingBox="27401,13154 27692,13154 27692,13455 27401,13455"/>
            </emma:interpretation>
          </emma:emma>
        </inkml:annotationXML>
        <inkml:traceGroup>
          <inkml:annotationXML>
            <emma:emma xmlns:emma="http://www.w3.org/2003/04/emma" version="1.0">
              <emma:interpretation id="{C092527B-2D70-4585-8C7D-2C88E7B9DA82}" emma:medium="tactile" emma:mode="ink">
                <msink:context xmlns:msink="http://schemas.microsoft.com/ink/2010/main" type="inkWord" rotatedBoundingBox="27401,13154 27692,13154 27692,13455 27401,13455"/>
              </emma:interpretation>
              <emma:one-of disjunction-type="recognition" id="oneOf0">
                <emma:interpretation id="interp0" emma:lang="en-US" emma:confidence="0">
                  <emma:literal>B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P</emma:literal>
                </emma:interpretation>
              </emma:one-of>
            </emma:emma>
          </inkml:annotationXML>
          <inkml:trace contextRef="#ctx0" brushRef="#br0">74 136 115 0,'0'0'136'15,"-11"1"-2"-15,11-1-4 0,0 0-4 0,0 0-4 16,0 0-7-16,0 0 6 0,0 0 3 0,-19-4 2 16,19 4-1-16,0 0-3 0,0 0-3 0,0 0 0 15,0 0-6-15,0 0 7 0,0 0 6 0,0 0 2 16,0 0 4-16,0 0 2 0,0 0 11 0,0 0-5 15,0 0-3-15,0 0 2 0,0 0-6 0,0 0 6 0,0 0-19 16,0 0-7-16,0 0-3 0,0 0-2 0,0 0-25 16,0 0-4-16,0 0-11 0,0 0-6 15,0 0-4-15,0 0-2 0,0 0-18 0,0 0 1 0,0 0-6 16,0 0-4-16,19 20-8 0,-19-20 2 0,3 12 12 16,-6-2-8-16,3-10-9 0,-5 18-2 0,2-6 6 15,-1-3-8-15,1 0 1 0,-2-1-12 0,-2-2 23 16,2 0-4-16,5-6-9 15,-7 10-6-15,7-10-1 0,-8 2 3 0,8-2-4 0,0 0 6 0,0 0-5 16,-12-15-8-16,12 3 4 0,0 12 1 0,8-29 2 16,-1 14 3-16,4-8 6 0,3 2-16 15,0 2 0-15,3 0-1 0,1 2 8 16,-1-2-1-16,-1 3-3 0,-4 3 2 0,0 5 12 0,3-2-7 0,-4 2 8 16,1 4 0-16,-3 1-12 0,-1-1 3 0,-8 4-11 0,12 0 15 15,-12 0 10-15,11 10-18 0,-11-1 1 0,-1 5 7 16,-2 0 14-16,-4 6 1 0,-3 2 3 0,-2-1-1 15,-3 0 7-15,-3 0-14 0,5-2-4 0,-3 2 7 16,0-2-10-16,-2-2 2 0,2 0 0 0,0-2-5 16,4-3-5-16,1-3 6 0,1-3-2 0,0 0 2 15,2-1-4-15,0-2 7 0,8-3-4 0,0 0-6 16,0 0 5-16,-11-17-1 0,11 5 1 0,0 12-1 16,15-34-1-16,-5 13-5 0,2-1-2 0,9-11 0 15,2 7 2-15,-2 0-2 0,6 2 4 0,-8 10-5 16,1-1 2-16,0 1 3 0,-1 2-4 0,-6 5 0 15,-1 0-5-15,0 1 0 0,-1 3-3 0,-3 2 9 0,-8 1-1 16,16 0-7-16,-16 0-5 0,11 7 8 0,-10 1 17 16,-1-8-5-16,-5 25 17 0,-2-12-2 0,-3 6 4 15,-5-2 7-15,-1 4 0 0,-3-2 4 0,3 0-4 16,-7 6 3-16,-2-3-11 0,6-7 3 0,0 3 1 16,3-2-1-16,4-8-4 0,0 0-6 0,0 1 2 15,1-3 9-15,6-1 14 0,5-5 1 0,-12 4-4 16,12-4-4-16,0 0-5 0,0 0 1 0,0 0-29 15,0 0-13-15,4-25-29 0,-4 25-28 0,10-19-39 16,-4 7-39-16,0 2-27 0,0-1-37 0,-2-1-39 16,0 5-74-16,-3-2-80 0,-1 9-298 0,0-12-755 15,0 12 334-15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7:50.6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000EB3-ADA5-40C2-AD8E-B7E989EAD0C3}" emma:medium="tactile" emma:mode="ink">
          <msink:context xmlns:msink="http://schemas.microsoft.com/ink/2010/main" type="writingRegion" rotatedBoundingBox="12209,12926 16973,11188 17547,12762 12783,14500"/>
        </emma:interpretation>
      </emma:emma>
    </inkml:annotationXML>
    <inkml:traceGroup>
      <inkml:annotationXML>
        <emma:emma xmlns:emma="http://www.w3.org/2003/04/emma" version="1.0">
          <emma:interpretation id="{8F5A7148-08BC-43A8-A396-2A3C7C02EDB8}" emma:medium="tactile" emma:mode="ink">
            <msink:context xmlns:msink="http://schemas.microsoft.com/ink/2010/main" type="paragraph" rotatedBoundingBox="12209,12926 16973,11188 17136,11633 12372,13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1E5939-8F4F-4B37-82E0-9ADE4DE963A4}" emma:medium="tactile" emma:mode="ink">
              <msink:context xmlns:msink="http://schemas.microsoft.com/ink/2010/main" type="inkBullet" rotatedBoundingBox="12232,12987 12418,12919 12510,13174 12324,1324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.</emma:literal>
              </emma:interpretation>
              <emma:interpretation id="interp2" emma:lang="en-US" emma:confidence="0">
                <emma:literal>*</emma:literal>
              </emma:interpretation>
              <emma:interpretation id="interp3" emma:lang="en-US" emma:confidence="0">
                <emma:literal>,</emma:literal>
              </emma:interpretation>
              <emma:interpretation id="interp4" emma:lang="en-US" emma:confidence="0">
                <emma:literal>&amp;</emma:literal>
              </emma:interpretation>
            </emma:one-of>
          </emma:emma>
        </inkml:annotationXML>
        <inkml:trace contextRef="#ctx0" brushRef="#br0">-3903 1669 100 0,'0'0'218'16,"0"0"-7"-16,0 0-4 0,0 0-4 0,0 0-11 15,0 0-14-15,0 0-9 0,0 0-12 16,0 0-19-16,0 0-8 0,0 0-9 0,0 0-12 0,0 0-7 16,0 0 2-16,0 0-17 0,0 0-10 0,0 0-7 15,0 0-10-15,0 0-3 0,0 0-5 0,0 0-1 16,0 0-9-16,0 0-2 0,0 0-7 0,0 0-4 15,0 0-7-15,0 0 5 0,0 0-7 0,0 0 6 16,0 0-3-16,0 0-4 0,0 0-2 0,0 0 0 16,0 0-1-16,0 0 0 0,0 0-8 0,0 0-2 15,0 0 5-15,0 0 0 0,0 0-2 0,0 0 7 16,3-8 8-16,-3 8-6 0,0 0-6 0,0 0 4 16,0 0-2-16,0 0 1 0,12-3-6 0,-12 3 1 15,0 0-3-15,0 0 3 0,0 0-4 0,0 0 3 16,17 8-14-16,-17-8 11 0,0 0-2 0,0 0 5 15,6 7-2-15,-6-7-2 16,0 0 2-16,0 0-1 0,0 0-2 0,0 0 0 0,0 0 7 0,0 0 17 0,0 0 2 16,0 0 5-16,0 0 5 15,0 0-7-15,0 0 4 0,0 0 2 0,0 0-11 0,0 0-12 0,0 0 5 16,0 0-4-16,-12-25 3 0,12 25 2 0,2-12-4 16,-2 12-6-16,4-15-1 0,-1 5 1 0,-3 10-5 15,8-13 0-15,-5 8 8 0,-3 5-18 0,6-14 0 16,0 12 2-16,-6 2-6 0,9-6 1 0,-9 6 15 15,14-2-13-15,-14 2 5 0,0 0-8 0,16 4 7 16,-16-4 5-16,10 10 2 0,-3-3 3 0,-2 3 4 16,1 0 2-16,-2 3-8 0,-2-1-2 0,1 0 7 15,-3 1-9-15,0 0 2 0,-3 0 0 0,1 1 0 0,-5-2 7 16,2-1-1-16,-2 0-15 0,-5-2 5 0,1 1 5 16,-1-2-5-16,1-2 2 0,2-3 10 15,-3-3-8-15,12 0 1 0,-28-5 9 0,16-1-7 0,5-4 5 16,-4-2-1-16,6-2-3 0,2-1-10 0,-1-2 2 15,4-5 3-15,0 0-1 0,6 2 0 0,-2-2-2 16,4 3 3-16,-2-2-5 0,2 2-2 0,2 6 6 16,1 1-3-16,-5-1-3 0,2 4-15 0,2 0 12 15,-2 2 6-15,-2 3-4 0,2 1 2 0,-8 3 8 16,15-2-10-16,-15 2 8 0,12 8-4 0,-6-2 10 16,-4 7 1-16,2-1 10 0,-4 3-10 0,0 6 4 15,-4 2 9-15,-1-1-7 0,0 1 21 0,-2-2-14 16,-4-1-1-16,4-6 2 0,-5 5 15 0,2-4-11 0,6-3-3 15,-4 2 27-15,1-4-2 0,2-3 14 16,-1 1 3-16,6-8 17 0,-5 7 8 0,5-7 9 16,-7 6-3-16,7-6-12 0,0 0 0 0,0 0-15 0,-12-24-13 15,7 12-9-15,9-2-2 0,-8 0-5 0,9-1-5 16,-4-1-6-16,2 1-5 0,0 2-1 0,-1 1-33 16,1 4-23-16,0-2-26 0,-3 10-41 0,2-12-38 15,-2 12-44-15,2-7-34 0,-2 7-5 0,0 0-29 16,0 0-43-16,0 0-79 0,-7 49-262 0,2-24-681 15,-2 1 303-15</inkml:trace>
      </inkml:traceGroup>
      <inkml:traceGroup>
        <inkml:annotationXML>
          <emma:emma xmlns:emma="http://www.w3.org/2003/04/emma" version="1.0">
            <emma:interpretation id="{232D126D-9E47-44E3-9E0D-184E6C6305A7}" emma:medium="tactile" emma:mode="ink">
              <msink:context xmlns:msink="http://schemas.microsoft.com/ink/2010/main" type="line" rotatedBoundingBox="16222,11463 16973,11188 17136,11633 16384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A2172222-1425-4F42-8D72-8B2A380394A9}" emma:medium="tactile" emma:mode="ink">
                <msink:context xmlns:msink="http://schemas.microsoft.com/ink/2010/main" type="inkWord" rotatedBoundingBox="16222,11463 16973,11188 17136,11633 16384,11908">
                  <msink:destinationLink direction="with" ref="{D09EA043-4DC9-4C9E-860E-88C799FC46FC}"/>
                </msink:context>
              </emma:interpretation>
              <emma:one-of disjunction-type="recognition" id="oneOf1">
                <emma:interpretation id="interp5" emma:lang="en-US" emma:confidence="0">
                  <emma:literal>Z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~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11961.4592">622-170 2 0,'8'-3'349'16,"-8"3"-5"-16,8-8-17 0,-8 8-12 0,11-3-24 15,-11 3-19-15,6-7-26 0,-6 7-10 0,0 0-25 16,0 0-28-16,9-2 20 0,-9 2-15 0,0 0-7 16,11 17-17-16,-2-14-21 0,-6 7-14 0,1-4-10 15,-2 6-16-15,1 1-7 0,-3 1-3 0,0 1-19 16,-3 5 1-16,-1-4-10 0,0 6-6 0,-2-2-7 16,-4 2 3-16,1-1-15 0,0 1 3 0,-2-3-4 15,4-4 4-15,4-2-12 0,-2-4 2 0,0 0-4 0,3 0-3 16,2-9-6-16,-4 12 18 0,4-12 6 0,-4 9-8 15,4-9-7-15,-2 8 2 0,2-8 5 0,0 0 6 16,0 0-5-16,10 13 7 0,-3-11-9 0,-7-2-4 16,19 0-5-16,-2 0-5 0,-2 0 5 0,8 0-8 15,-6-1-5-15,2 0-37 0,5-1-39 0,0 1-63 16,3 1-57-16,-9 1-47 0,-1 1-73 0,7 2-100 16,-9 2-273-16,1 0-732 0,-4 3 324 0</inkml:trace>
          <inkml:trace contextRef="#ctx0" brushRef="#br0" timeOffset="11631.0958">0 15 455 0,'0'0'431'15,"0"0"-30"-15,0 0-22 0,0 0-44 0,0 0-33 16,0 0-31-16,0 0-30 0,0 0-30 0,0 0-5 16,0 0-29-16,0 0-30 0,0 0-3 0,23-14-20 15,-8 12-44-15,10 4-44 0,-3-2-54 0,-5 0-46 16,7 2-36-16,-1 3-46 0,-4-4-45 0,5-1-66 15,-5 3-271-15,-2-3-571 0,1-3 253 0</inkml:trace>
        </inkml:traceGroup>
      </inkml:traceGroup>
    </inkml:traceGroup>
    <inkml:traceGroup>
      <inkml:annotationXML>
        <emma:emma xmlns:emma="http://www.w3.org/2003/04/emma" version="1.0">
          <emma:interpretation id="{B83FCD0F-683C-41C3-B417-E94078E006FF}" emma:medium="tactile" emma:mode="ink">
            <msink:context xmlns:msink="http://schemas.microsoft.com/ink/2010/main" type="paragraph" rotatedBoundingBox="16267,13148 16488,13148 16488,13204 16267,132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DA3964-0B1E-4C6A-A571-9986C5337A73}" emma:medium="tactile" emma:mode="ink">
              <msink:context xmlns:msink="http://schemas.microsoft.com/ink/2010/main" type="inkBullet" rotatedBoundingBox="16267,13202 16487,13144 16490,13156 16269,13213"/>
            </emma:interpretation>
            <emma:one-of disjunction-type="recognition" id="oneOf2">
              <emma:interpretation id="interp10" emma:lang="en-US" emma:confidence="0">
                <emma:literal>-</emma:literal>
              </emma:interpretation>
            </emma:one-of>
          </emma:emma>
        </inkml:annotationXML>
        <inkml:trace contextRef="#ctx0" brushRef="#br0" timeOffset="13205.7771">43 1749 411 0,'0'0'433'16,"12"0"-61"-16,-12 0-16 0,0 0-35 0,12 2-41 0,-12-2-21 16,0 0-40-16,0 0-10 0,16-2-25 15,-16 2-13-15,18-3-38 0,-7 0-66 0,3-2-59 16,2 1-70-16,7-2-70 0,1-4-84 0,2 3-287 0,-1 1-544 16,-1-4 241-16</inkml:trace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8:04.7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9EA043-4DC9-4C9E-860E-88C799FC46FC}" emma:medium="tactile" emma:mode="ink">
          <msink:context xmlns:msink="http://schemas.microsoft.com/ink/2010/main" type="inkDrawing" rotatedBoundingBox="15423,13011 15567,13772 15554,13774 15410,13013" semanticType="callout" shapeName="Other">
            <msink:sourceLink direction="with" ref="{A2172222-1425-4F42-8D72-8B2A380394A9}"/>
          </msink:context>
        </emma:interpretation>
      </emma:emma>
    </inkml:annotationXML>
    <inkml:trace contextRef="#ctx0" brushRef="#br0">0 0 152 0,'0'0'506'16,"0"0"-59"-16,0 0-44 0,0 0-50 0,0 0-34 15,0 0-14-15,11 26-48 0,-7-4-24 0,3 12-20 16,-6 6-24-16,5 3-21 0,4 15-39 0,2-13-44 16,2 14-52-16,2 6-52 0,-1-1-54 0,-5 4-77 15,4-1-103-15,-9-1-297 0,4-4-596 0,1-20 265 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8:04.3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604352-FE94-4149-8BD0-4B2BE20A3D84}" emma:medium="tactile" emma:mode="ink">
          <msink:context xmlns:msink="http://schemas.microsoft.com/ink/2010/main" type="inkDrawing" rotatedBoundingBox="17465,13124 20225,13153 20224,13230 17464,13201" shapeName="Other"/>
        </emma:interpretation>
      </emma:emma>
    </inkml:annotationXML>
    <inkml:trace contextRef="#ctx0" brushRef="#br0">0 0 120 0,'17'3'268'0,"-1"0"-12"16,8-2-25-16,-9 2-23 0,2-2 6 0,5 4-15 16,-3-2-15-16,-6 0-17 0,4-2-19 0,1 4-18 15,5-4-1-15,-6 3-15 0,-1-1-37 0,2 3-47 16,-2-3-37-16,1 0-34 0,7 2-24 0,0 0-15 15,5-3-7-15,-5 2-18 0,12 2-3 0,0-4-2 0,2 2 5 16,0-3 5-16,1 3 1 0,2-2 17 16,-1-6 15-16,1 4 16 0,-3 0 34 0,-1-3 24 15,4 1 28-15,-1 4 13 0,-1-2 9 0,-11 1 10 0,-3-1-2 16,4-1 1-16,-1 2-1 0,-3 3-7 0,1-2-2 16,2-2-8-16,0 0-6 0,-2 0-17 15,2 0-25-15,-3 3-30 0,-1-4-27 0,4 2-41 0,-1-1-10 16,3 1-13-16,-6-3 2 0,3 3 7 0,9-2 8 15,-9-1 14-15,1 0 4 0,0 2 21 0,-1-2 24 16,9-1 25-16,2-1 19 0,-12 3 8 0,11-2 17 16,-9 5 16-16,12 0 15 0,-6 0 20 0,6-2 11 15,-3-4 7-15,4 8 3 0,-4-1-1 0,5-4 12 16,-2 4 4-16,0 1 12 0,-1-1 13 0,0-4 5 16,-2 2 12-16,5-2 1 0,-6-1 22 0,4-2-6 15,-2 1 0-15,1 1 18 0,-3 2 7 0,0-2-4 0,-9 2-11 16,1 0-24-16,0-1-8 0,2 0-22 0,-3-1-9 15,1 2-15-15,-3 2 0 0,2-2-19 0,-3-2-6 16,-5 0-6-16,-2 0-26 0,1 0-44 0,-1-2-58 16,-2-1-35-16,-3 2-48 0,0-1-40 0,-5 1-55 15,-7 3-73-15,9-6-72 0,-9 6-210 0,0 0-634 16,-21-9 281-16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19:10.5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E77648-BD01-43DE-9E12-11FD8CE97279}" emma:medium="tactile" emma:mode="ink">
          <msink:context xmlns:msink="http://schemas.microsoft.com/ink/2010/main" type="inkDrawing" rotatedBoundingBox="4876,15311 5075,18253 5032,18256 4832,15314" semanticType="callout" shapeName="Other">
            <msink:sourceLink direction="with" ref="{BEC146F5-EF94-4F9B-A022-0223625BAC06}"/>
          </msink:context>
        </emma:interpretation>
      </emma:emma>
    </inkml:annotationXML>
    <inkml:trace contextRef="#ctx0" brushRef="#br0">17 0 323 0,'0'0'425'0,"0"0"-55"0,-6 10-27 16,6-10-35-16,-7 16-37 0,8-1-30 0,-2 7-22 0,-2 10-28 16,2 9-15-16,0 2-21 0,6 19-9 0,0 7-9 15,-3 1-22-15,6 5-2 0,1 1-18 0,-4 2-3 16,5 31-3-16,1-31-3 0,2 29-10 0,-8-31 6 16,13 35-8-16,-5-4 18 0,-1 2-13 0,-12-5-19 15,6-29-5-15,-2 39-5 0,-4-39 0 0,6 37-18 16,0-37 11-16,-2 1 4 0,4 31 13 0,-8-34-3 15,4 3-15-15,5 29-1 0,-3-40-2 0,-2 2-15 0,2-1-46 16,-4 1 11-16,0-2-15 0,0-3-20 16,-1-18-1-16,3-2-16 0,-8-2-14 0,8-2-37 15,-4-4-23-15,-7-12-21 0,7-8-33 0,2 0-40 0,-4-8-45 16,2-6-73-16,0 0-176 0,0 0-569 0,0 0 251 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0:33.1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3E5885-C678-494C-97E1-DD413AF12068}" emma:medium="tactile" emma:mode="ink">
          <msink:context xmlns:msink="http://schemas.microsoft.com/ink/2010/main" type="inkDrawing" rotatedBoundingBox="27491,803 27710,868 27705,884 27486,819" semanticType="callout" shapeName="Other">
            <msink:sourceLink direction="with" ref="{B46BBB11-DAA5-48E3-A835-41A44D342C5F}"/>
            <msink:sourceLink direction="with" ref="{AAF436F5-6859-4E7C-8918-0C0B0D8FE96B}"/>
          </msink:context>
        </emma:interpretation>
      </emma:emma>
    </inkml:annotationXML>
    <inkml:trace contextRef="#ctx0" brushRef="#br0">2260-2032 235 0,'0'0'539'0,"0"0"-53"0,4 6-55 0,-4-6-47 16,0 0-39-16,0 0-34 0,0 0-28 0,4 8-37 15,-4-8-13-15,0 0-37 0,8 6-13 0,-1-3-18 16,2 0-25-16,6 2-53 0,3 0-46 0,6 1-78 16,3 0-95-16,-3 1-113 0,0-1-115 0,-7-3-229 15,5 1-638-15,-8 1 283 0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0.8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E4B05D7-ED6C-4273-B261-5FB34BE02DC7}" emma:medium="tactile" emma:mode="ink">
          <msink:context xmlns:msink="http://schemas.microsoft.com/ink/2010/main" type="inkDrawing" rotatedBoundingBox="5458,13891 8829,10490 8875,10535 5504,13937" semanticType="callout" shapeName="Other"/>
        </emma:interpretation>
      </emma:emma>
    </inkml:annotationXML>
    <inkml:trace contextRef="#ctx0" brushRef="#br0">3359 15 123 0,'0'0'174'16,"0"0"-8"-16,0 0-3 0,0 0-6 0,0 0-12 15,0 0-15-15,0 0-6 0,0 0-2 0,0 0-13 0,0 0-8 16,0 0-16-16,0 0-1 0,0 0-6 0,0 0 9 16,0 0-11-16,0 0-3 0,0 0-4 0,0 0 0 15,0 0-5-15,0 0-5 0,0 0-3 0,0 0-3 16,0 0-9-16,-10-15 3 0,10 15-8 0,0 0-6 16,0 0-4-16,0 0 0 0,0 0 14 0,0 0-1 15,0 0-2-15,0 0 0 0,-16 24-3 0,9-16 0 16,-1 2 8-16,3-3-6 0,-4 2-4 0,1 1 4 15,-2 1-11-15,1 2-1 0,-2 0 1 0,2 1 0 16,-3 2-2-16,2-2 1 0,-3 3-2 0,-2 4 10 16,-2-5-3-16,2 3 3 0,-1 0 4 0,-2 0 4 15,-6 7-5-15,5-8 12 0,-5 6-5 0,3 2-8 16,-2 1 13-16,2-2-5 0,-8-4 0 0,5 6 0 16,-5-2-2-16,6 1 4 0,-1-1-3 0,0 0-6 0,-2 0-1 15,-2 5-3-15,3-2-4 0,-3-1-10 0,3 3 4 16,-3 0-7-16,0-1 1 0,0 1 3 15,1-1-8-15,3 1 7 0,-6-2-6 0,2 1-5 0,0 0 2 16,0 1-1-16,3 1-1 0,-9 0-1 0,4 1-1 16,-3 1-2-16,-11 12-1 0,13-17 3 0,5 2-7 15,-7-2 0-15,1 3 0 0,1-3 3 0,-1 5-3 16,0-2 8-16,-3-2-11 0,2 3 1 0,-1-1 2 16,-5-2 4-16,0 1-2 0,3 1-1 0,-3-3 9 0,7 2-3 15,-3 1-15-15,0-5 12 0,0 7 5 16,1-1-7-16,0 2 1 0,4 1 0 0,-5-4-1 15,-1 2-2-15,0-1 0 0,5 1 6 0,-3-2-7 0,4 1 5 16,-1-1 4-16,3-3 14 0,3-1 1 0,-3 1 1 16,3-1-5-16,1-2-2 0,-4-2-9 15,9-3 1-15,-5 4 3 0,1 1 6 0,4-5-1 0,-4 5-14 16,9-8 0-16,-4 1 6 0,2 0-11 0,-1 1 19 16,-1 1-10-16,1-1-7 0,-7 4 0 0,6-3 3 15,3-1-1-15,-7 4 1 0,3-6 7 0,1 4-20 16,0-2 10-16,-5 5 9 0,4-7-12 0,3 0 5 15,-1-1 4-15,-1 2-8 0,-1-2 7 0,-1 2 5 16,3-2-9-16,1 1 5 0,-2-1-6 0,5-1-12 16,1-3 15-16,-2-2 10 0,4 3-12 0,-2-2 0 15,1 0 1-15,0 1-8 0,-2 1 3 0,1 2-6 0,0-4 6 16,1 3 5-16,-4 0-4 0,4 1-7 0,-2-5 9 16,1 7 2-16,-3 0 0 0,0 1-3 15,-1-1 0-15,0 2 1 0,2-3 1 0,0 1-2 0,-1-1 10 16,5-4-11-16,0 3-6 0,-4 0 6 0,1 1-6 15,4-4 15-15,-2-2 7 0,1 2 2 0,2-3-5 16,-3 0 7-16,3 1-4 0,-2-1 15 0,4-3-12 16,0 0-1-16,1 1 0 0,0 1-5 0,5-8-9 15,-7 9 7-15,7-9-9 0,-7 10 20 0,2-6-17 16,5-4 1-16,-7 9-4 0,7-9 4 0,-7 10-4 16,7-10 22-16,-5 9-11 0,5-9-16 0,-7 10-2 15,7-10 13-15,-6 9-4 0,6-9-3 0,-8 7 5 16,8-7-4-16,-4 9 11 0,4-9-14 0,-6 9-3 0,6-9 10 15,-5 9-3-15,5-9 9 0,-7 8-17 0,7-8 16 16,-7 9-6-16,7-9-8 0,-8 9 10 0,8-9 0 16,-6 8-6-16,6-8-8 0,-6 7 17 0,6-7-2 15,-5 7-7-15,5-7 1 0,-7 5 17 0,7-5 17 16,0 0 0-16,0 0 0 0,-8 8-3 0,8-8 1 16,0 0-17-16,0 0 2 0,0 0 9 0,0 0-5 15,-5 4 1-15,5-4-5 0,0 0-10 0,0 0 7 16,0 0 3-16,0 0-4 0,0 0-4 0,0 0 0 15,0 0-6-15,-7 8 2 0,7-8 4 0,0 0-2 16,0 0-6-16,-7 7 7 0,7-7-9 0,0 0 5 16,-10 7 5-16,10-7-8 0,-7 6-4 0,7-6 3 15,-9 3-4-15,9-3 10 0,-6 7-1 0,6-7-1 16,-6 6 0-16,6-6-5 0,0 0 9 0,-10 3 6 16,10-3 8-16,0 0-2 0,0 0 1 0,-9 6 2 0,9-6-8 15,0 0 0-15,-8 6-3 0,8-6 1 16,0 0-7-16,-10 7 5 0,10-7-5 0,-6 6 5 15,6-6-2-15,-8 3 0 0,8-3-8 0,0 0 0 0,-11 6 6 16,11-6-8-16,-7 3 8 0,7-3-7 0,0 0-33 16,0 0-53-16,0 0-54 0,-9 7-58 0,9-7-65 15,0 0-80-15,0 0-382 0,0 0-786 0,0 0 349 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2.7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7E446C-92CF-4EBD-A789-26553DE5EFF8}" emma:medium="tactile" emma:mode="ink">
          <msink:context xmlns:msink="http://schemas.microsoft.com/ink/2010/main" type="inkDrawing" rotatedBoundingBox="-617,9956 4746,14521 4386,14944 -977,10379" semanticType="callout" shapeName="Other"/>
        </emma:interpretation>
      </emma:emma>
    </inkml:annotationXML>
    <inkml:trace contextRef="#ctx0" brushRef="#br0">5365 4563 92 0,'0'0'226'16,"0"0"-7"-16,0 0-10 0,0 0-7 0,0 0-12 15,0 0 1-15,0 0-4 0,0 0 0 0,0 0-1 16,0 0 3-16,0 0-6 0,0 0 9 0,0 0 2 15,0 0-9-15,0 0 10 0,0 0-1 0,0 0-23 16,0 0-10-16,-19-13-6 0,19 13-12 16,-7-11-6-16,2 3-18 0,-4-1 6 0,2-4-9 0,-1 2 4 15,-1-1 7-15,0-2-6 0,-5-2-11 0,4 4-12 0,-4 1-10 16,-1-5-7-16,-3-4-8 0,-3 4-9 16,-3-7-6-16,1 8-6 0,-4-5-7 0,-6-2-5 0,2 3 0 15,1-1-3-15,-2 4-8 0,-3-4 3 0,2 3-3 16,-3-1-2-16,-2 1-8 0,1 0 2 0,-4-3-1 15,0 5 0-15,-1-1-6 0,1-3-5 0,-2-1 0 16,1 2-7-16,-5-3 8 0,4 1-7 0,-16-9 1 16,12 8 2-16,-12-8-2 0,-5-1 1 0,-3 0-4 15,3-5 9-15,-2 2-3 0,3-3-9 0,0 0 4 16,-3 2 1-16,2-4-1 0,2 0-9 0,-4 0 5 16,2-2 9-16,4 3-2 0,-6-2-2 0,-4 3 3 15,10 2-3-15,0-2-10 0,-1-3 8 0,0-1-2 16,-2-1 5-16,-3 1-4 0,2-2 5 0,-2 1-7 0,4 4 2 15,-1-7 3-15,-3 0-1 0,3-4-7 0,3-5 8 16,-2-2-3-16,-18-25-3 0,22 26 3 0,3-5 3 16,-21-22-1-16,26 26 1 0,3-6-5 0,-5 3 4 15,2-2 4-15,-27-25-3 0,28 30 0 0,-3-3 2 16,0 0-5-16,-2-1 0 0,1 1 0 0,-20-24 3 16,26 26-3-16,-4-2 1 0,0 5 2 0,2-5-1 15,-26-27-1-15,25 28 3 0,-1-1-4 0,3-1-1 16,1 0 2-16,-1 1-1 0,-1-2 1 0,2-1 1 15,-1 3 4-15,4-3-4 0,-2 1 0 0,-2 0-3 16,0 1 1-16,1-1 1 0,-1-4-5 0,1 8 7 16,5 0-6-16,-2-2 2 0,2 5 6 0,-3 3-5 15,2 2-2-15,9 12 4 0,2 2-5 0,-10-12 4 16,9 9-3-16,1 6 3 0,4 2 2 0,-2 0 3 0,3 1-7 16,0 6-4-16,2 0 1 0,6 5-33 0,2 0-19 15,-1 4-23-15,1-1-32 0,5 5-29 0,-4 1-22 16,4 1-33-16,5 3-36 0,0 2-40 0,7 2-49 15,-16-3-73-15,16 3-250 0,0 0-696 0,0 0 307 16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31.77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7C3C7C-1385-4877-B8F7-22371C1BBE5F}" emma:medium="tactile" emma:mode="ink">
          <msink:context xmlns:msink="http://schemas.microsoft.com/ink/2010/main" type="inkDrawing" rotatedBoundingBox="4673,14437 5402,13934 5429,13973 4700,14476" semanticType="callout" shapeName="Other"/>
        </emma:interpretation>
      </emma:emma>
    </inkml:annotationXML>
    <inkml:trace contextRef="#ctx0" brushRef="#br0">709 0 219 0,'0'0'245'0,"-12"6"-19"0,3-2-27 0,2 2-20 16,7-6-10-16,-16 10-14 0,6-1-7 0,1-1-13 15,0 2-5-15,-3-1-2 0,-3 0-2 0,1 2 6 16,-4 2-8-16,0-1 4 0,3-1-4 0,-1 4-2 0,-1-2-8 16,5-2-6-16,-6 0 1 0,2-2-5 15,-2 4-21-15,-1-1 4 0,-4 2-14 0,0-2-1 16,4 3 4-16,-1 1 3 0,-2-4-8 0,0 3-4 0,2-6-18 15,1 4-4-15,-1 1 4 0,1-3 12 0,5-3-24 16,-1 2-1-16,-4 2-11 0,6-5 1 16,-2 1-3-16,3-2 10 0,0 2-8 0,2 0-2 0,-2 0-17 15,2-2 4-15,0 0 6 0,6-2-9 0,-1 3 2 16,5-7 0-16,-11 6-1 0,11-6-5 0,-11 9 3 16,6-4-4-16,5-5 4 0,-8 10-28 0,8-10-32 15,-7 6-20-15,2 0-21 0,5-6-32 0,-9 14-22 16,7-8-26-16,-1 4-34 0,3-10-37 0,-8 10-62 15,6-1-157-15,2-9-503 0,0 10 222 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2.1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D49A91-B35D-45CD-8793-0B6390F3957B}" emma:medium="tactile" emma:mode="ink">
          <msink:context xmlns:msink="http://schemas.microsoft.com/ink/2010/main" type="inkDrawing" rotatedBoundingBox="27184,10292 31038,7031 31213,7239 27360,10500" semanticType="callout" shapeName="Other"/>
        </emma:interpretation>
      </emma:emma>
    </inkml:annotationXML>
    <inkml:trace contextRef="#ctx0" brushRef="#br0">0 3314 98 0,'0'0'144'16,"4"-15"-3"-16,1 4-24 0,0-1-4 0,2-1-16 0,4-2 4 15,-2-3-27-15,7-1-8 0,-2-1-3 0,2 1-6 16,0-3-2-16,3-5-3 0,-5 8-15 0,3-1-6 16,-1 3 9-16,-3-2-4 0,3 0-6 0,-4 0 12 15,0 3 3-15,2-5-8 0,-4 8 0 0,4-6-1 16,-2-2 5-16,5-8 4 0,-3 9 3 0,3-8 7 15,5-2 8-15,-4 2 0 0,0-5 1 0,3 2 1 16,5-2 5-16,-1 1 1 0,-1-3-9 0,6-3-3 16,7-11-4-16,4 3-9 0,-6 13 2 0,9-13-2 15,4 6-7-15,-14 6-6 0,12-8-2 0,-7 12-4 16,8-15 0-16,-8 17-5 0,11-15-3 0,-13 14 2 16,2-1 0-16,14-13-6 0,-4 4-2 0,-11 11-5 15,13-9 6-15,0-1-6 0,-13 8 3 0,0 0-2 16,17-9 3-16,-3-2-2 0,1 1-3 0,-1-1-5 15,1-2 4-15,-7 1 1 0,13-1 4 0,-7 0-5 16,-5 1-6-16,-9 11 2 0,9-11 3 0,-3-2 2 16,-9 13-7-16,5 6 8 0,-9-5-6 0,0-5 0 0,2 5 4 15,-2 4 2-15,0 2-9 0,-2-1 6 0,0-1-3 16,3 4 6-16,-3-4-2 0,3 2-1 16,-2-1 0-16,-2-1 1 0,4 2 0 0,-1-1-1 0,0-2 4 15,-1 3-1-15,-1 1 9 0,-1-2 0 0,-1 1 5 16,1 2-4-16,0 0-4 0,0 2-3 0,-2-3 0 15,-5 8 1-15,9-3-4 0,-2-2-1 0,-4 6 0 16,6-4-2-16,5 0-1 0,-10 3-2 0,5 0 4 16,0-4 0-16,0-1-1 0,-1 2-3 0,4-2 4 15,-7 1-7-15,5-2 4 0,-1 0-3 0,-9 7 10 16,7-7-10-16,-5 6 3 0,1-3-6 0,-6 3 2 16,2 0 3-16,1 1-1 0,-3-1 0 0,4 0-1 15,-1-1 3-15,-1 4-3 0,0-4 3 0,-1 2-2 16,3 2-1-16,-4-4 3 0,2-2-5 0,0 6 11 15,0-4 8-15,-2-1 8 0,3 7-1 0,-4-3-6 16,4 4 0-16,-7-9 1 0,4 10-2 0,-6-3-6 16,1 2 6-16,-1 2-2 0,0-1-4 0,-4 4-6 0,-1-1-1 15,1 2-2-15,-8 3 5 0,12-10 5 0,-12 10-17 16,8-6-32-16,-8 6-20 0,4-3-26 0,-4 3-11 16,11-3 3-16,-11 3 0 0,12-4-11 0,-12 4-27 15,17-4-35-15,-7 0-39 0,-2-2-183 0,4 2-417 16,0-3 185-16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48.3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33439C1-831B-46E8-8BD2-8875BA4433AC}" emma:medium="tactile" emma:mode="ink">
          <msink:context xmlns:msink="http://schemas.microsoft.com/ink/2010/main" type="inkDrawing" rotatedBoundingBox="26941,10661 27543,9990 27570,10014 26968,10685" semanticType="callout" shapeName="Other"/>
        </emma:interpretation>
      </emma:emma>
    </inkml:annotationXML>
    <inkml:trace contextRef="#ctx0" brushRef="#br0">4 669 127 0,'0'0'250'0,"-7"-7"-16"16,7 7-20-16,0 0-17 0,0 0-2 0,0-12-12 0,0 12-16 15,0 0-11-15,0 0-18 0,9-15-13 0,-9 15-10 16,4-5-12-16,-4 5-12 0,0 0-7 0,10-4 11 16,-10 4-7-16,8-4-14 0,-8 4 3 0,0 0-8 15,9-5-10-15,-9 5-9 0,0 0-1 0,5-7-5 16,-5 7-2-16,0 0 3 0,12-6-3 0,-12 6-8 16,7-8 1-16,-4-1-5 0,5 3-4 0,-1-4 1 15,-1 0-12-15,1-3 2 0,2-2-3 0,1-3 6 0,2-1-4 16,3 0-2-16,-2 2-3 0,10-11 4 15,0 1-8-15,1 1 2 0,3 0-3 0,-1-5 5 16,4 2-5-16,-2-2 5 0,6-1-1 0,0-4 3 0,13-7 7 16,-4-1-6-16,-8 14 11 0,1-1-9 0,11-15 1 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4.4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15 12 38 0,'-12'-5'186'0,"12"5"-21"0,0 0-14 0,-10-5-15 15,10 5-9-15,0 0-15 0,0 0-5 0,0 0 14 16,0 0-9-16,0 0 1 0,38 12-13 0,-18-8-6 15,4 7-12-15,6-4-1 0,10 8-11 0,1-1 0 16,2 0-15-16,-1-1 0 0,-2 2 9 0,0 3 8 0,-1 2-4 16,1 0-9-16,-2 3-7 0,1 0-2 15,-4 3 13-15,-3 3 0 0,5-6-7 0,-2 9-5 16,3-4 0-16,-3 4-7 0,-1-8-10 0,-4 4-5 16,-1-8-4-16,-3 3 3 0,-2 3-3 0,-24-26-3 0,35 30-4 15,-35-30 0-15,0 0-2 0,32 27 1 0,-32-27 0 16,0 0 25-16,0 0 3 0,23 20-5 15,-23-20-7-15,0 0 1 0,0 0-3 0,0 0-2 0,0 0 4 16,0 0-14-16,0 0-7 0,0 0-13 0,0 0-23 16,0 0 0-16,-90-82-3 0,63 56-3 0,-4 1 1 15,1-2-5-15,-3 2 0 0,-1-5-3 0,-1 4 4 16,0 0 6-16,1 3 3 0,-5 0 4 0,10 4-2 16,-3 1 5-16,1 3 7 0,9 6 0 0,5 3 0 15,4 2 5-15,3 0-8 0,2 0 1 0,8 4-2 16,-15 0 3-16,15 0 32 0,0 0 5 0,0 17-5 15,0-17 4-15,17 21-2 0,0-8 13 0,4 3-4 16,12 2 1-16,1-1 15 0,1 3-1 0,3-2-6 16,3 1 1-16,-6 1-7 0,3 0-7 0,-3 3-1 15,2 1-1-15,-5 4-52 0,-6 4-96 0,-2-3-116 16,-7 10-244-16,-7-1-523 0,-7-1 232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2.7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5DE5B-5FC2-4BB0-A931-B648A30F37D0}" emma:medium="tactile" emma:mode="ink">
          <msink:context xmlns:msink="http://schemas.microsoft.com/ink/2010/main" type="inkDrawing" rotatedBoundingBox="31015,7297 31296,7073 31319,7102 31038,7325" semanticType="callout" shapeName="Other"/>
        </emma:interpretation>
      </emma:emma>
    </inkml:annotationXML>
    <inkml:trace contextRef="#ctx0" brushRef="#br0">0 234 18 0,'0'0'162'0,"0"0"-13"15,0 0-4-15,0 0-8 0,0 0-15 0,2-25-3 0,-2 25 1 16,8-10-18-16,-8 10 0 0,7-10 2 0,-2 2-9 16,1 2-11-16,1-3-5 0,1 6-7 15,1-7-9-15,3-1-5 0,-1 1-2 0,1 1-14 16,-3-3 4-16,11 0-7 0,-2-1-11 0,-4 3 1 0,0 2-1 15,-2-2-2-15,-3 0 0 0,5 4-10 0,-2-4 5 16,-3 5-1-16,-3-2-9 0,2 4 1 16,-2-2-3-16,-6 5-2 0,15-6 9 0,-15 6-13 0,11-3 0 15,-11 3-4-15,9-3 0 0,-9 3-64 0,0 0-54 16,0 0-212-16,0 0-358 0,0 0 158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2:53.2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BCC5C7-3BAA-4CC6-BFB9-006A14C50B27}" emma:medium="tactile" emma:mode="ink">
          <msink:context xmlns:msink="http://schemas.microsoft.com/ink/2010/main" type="inkDrawing" rotatedBoundingBox="31490,6892 33612,8302 33353,8694 31231,7284" semanticType="callout" shapeName="Other"/>
        </emma:interpretation>
      </emma:emma>
    </inkml:annotationXML>
    <inkml:trace contextRef="#ctx0" brushRef="#br0">0 0 47 0,'0'0'231'0,"0"0"-22"0,0 0-15 0,0 0-16 16,0 0-12-16,0 0-12 0,0 0-10 0,0 0-15 15,18-4-10-15,-18 4-13 0,14 3-7 0,-7-2-13 16,9 1 5-16,3 1-3 0,6 3 2 0,2 4-9 16,8 1 0-16,0 3-9 0,2 6 29 0,5 1-5 15,-2 2-9-15,-2 5-3 0,2-1 35 0,14 11 5 0,1 4-6 16,-3 1-8-16,3-3 19 0,1-4 16 16,-4 1-6-16,9 5-2 0,-2-7 8 0,1 2-12 15,5-3-8-15,7 1 3 0,-1-4-32 0,1-1-12 0,2 2 0 16,-4-6-14-16,12 2 2 15,-15 0-14-15,-2-2-14 0,0 2-2 0,-6 0 3 0,-2 2-22 0,-18-6 1 16,-1 6-5-16,-6-1-4 0,-1 6-15 16,-4 0 5-16,-2 3 1 0,-5-1 4 0,-4 2-20 0,-2 1-7 15,-5 2-23-15,3 1-17 0,-6 0-14 0,3 0-7 16,-6 0-31-16,-3-43-43 0,0 81-20 0,-6-45-55 16,6-36-42-16,-4 71-33 0,4-38-278 0,0-33-628 15,0 0 278-15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0.6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C16BC0-CBEF-41A0-A617-B3018C814E8C}" emma:medium="tactile" emma:mode="ink">
          <msink:context xmlns:msink="http://schemas.microsoft.com/ink/2010/main" type="inkDrawing" rotatedBoundingBox="12291,13903 15957,12019 16002,12105 12335,13989" shapeName="Other"/>
        </emma:interpretation>
      </emma:emma>
    </inkml:annotationXML>
    <inkml:trace contextRef="#ctx0" brushRef="#br0">38 1865 56 0,'-13'0'189'0,"13"0"-11"0,0 0-12 0,0 0-14 16,0 0-6-16,-15-10-19 0,15 10-11 0,-5-7-7 16,5 7-14-16,0 0-12 0,-3-8-3 0,3 8-12 15,0 0-6-15,0 0-14 0,0 0 7 0,-4-11-7 16,4 11-2-16,0 0-14 0,0 0 0 0,0 0-3 15,0 0 2-15,0 0-5 0,0 0-4 0,0 0-2 16,0 0 6-16,0 0-4 0,0 0-6 0,0 0 16 16,0 0 10-16,0 0 6 0,0 0 3 0,0 0 6 15,0 0 9-15,0 0 4 0,0 0 1 0,0 0-1 16,0 0-6-16,0 0 5 0,0 0-6 0,0 0-6 16,0 0 0-16,0 0-9 0,0 0-12 0,0 0 1 0,0 0-1 15,0 0 30-15,0 0 0 0,12-7 0 16,-12 7-7-16,12-3-3 0,-12 3-10 0,11-5-7 15,-11 5 2-15,15-4 20 0,-6 2 0 0,5-3-2 0,-5 2-7 16,-1 0-9-16,4 0 5 0,0 0-14 0,3-3 10 16,-3 2-9-16,1 2-3 0,0-2-4 15,-1-2-3-15,-4 3 6 0,4-4 15 0,-2 4 1 0,0 0 2 16,2-1-8-16,-3 0-24 0,2 0 16 0,-2-1-4 16,5-1-4-16,-2 0 12 0,3 2 8 0,-3-4 11 15,2 2-13-15,-3-1-5 0,1 1-1 0,0-3-1 16,2 2-16-16,2 1 8 0,-6-1-4 0,5-1-11 15,-3 2 6-15,2 0-2 0,2-2-3 0,-5 2 1 16,3 1 1-16,1 1 0 0,-2-3-14 0,0 1 1 0,-1 2 0 16,0-1 5-16,0-2 1 0,-2 3 3 0,3 0-9 15,-5 2 9-15,1-1-7 0,0 2 5 16,-1-4-4-16,2 2-4 0,0-3-2 0,0 1 5 0,2 3-2 16,-4-4-17-16,7 1 7 0,-2 1 16 0,2 0-2 15,-6-1-11-15,3-1 6 0,0-2 14 0,-1 4-14 16,4-2-2-16,-2 0 15 0,1-1-18 0,-1-1 2 15,-6 5-1-15,6-5 2 0,-1 4 0 0,0-3 1 16,0 3 5-16,0-1 8 0,-3-1-14 0,0 3 2 16,-1-2-1-16,4 0 1 0,-4-1 2 0,3 2-12 15,-2-1 9-15,1-1 1 0,0 1 6 0,2-3-6 16,0 0-2-16,1 1 0 0,-5 1-3 0,6 0 3 16,-6-4 9-16,4 3-9 0,0 1 2 0,3-3 5 15,-1 3-9-15,-2-2-4 0,0 2 6 0,-3-2 3 16,3 2-8-16,2 0 7 0,-5-1 13 0,-1 1-15 15,1 3 0-15,-1-1-2 0,2-2-8 0,1-1 17 0,-5 2-5 16,2 1-8-16,2-1 5 0,-2 1 3 16,1-2 2-16,-1 3 5 0,2-1-9 0,3-4-2 15,-1 0 4-15,0 2-2 0,0-3-5 0,4 0 30 0,-2 1 24 16,2-3-6-16,3-2 13 0,-2-1-4 0,-2 5-1 16,2-1-9-16,2-4-1 0,-4 3-11 0,-2 1 3 15,-2 0 1-15,2-2-11 0,3 3-1 0,-4 0 4 16,2 2-9-16,-2-2-4 0,3 1 1 0,-1 1 2 15,4-3-2-15,5 1 1 0,-9 2-2 0,1-1-3 16,-1 1-2-16,-2-1 3 0,0 2-6 0,2-2 5 16,1 1-5-16,1-2-6 0,-1 2 7 0,1-2-2 15,3 0 5-15,-3-1-10 0,3 0 6 0,-1-1-2 16,0 0 0-16,-1 2-1 0,1-4 4 0,-1 4-3 16,3-1-8-16,-1 0 2 0,4-1 7 0,-4 1-2 15,2 0 0-15,-6 2 2 0,6 0-3 0,-2-1 1 16,-6 1 3-16,1 2 3 0,-1 0-9 0,-1 2 11 0,0-2-6 15,1 0-8-15,-5 3 2 0,-2-1 6 0,4 0 0 16,-2 1-5-16,1 0 5 0,-1-1-5 16,2 0 1-16,-4-1 0 0,-6 5 0 0,18-6 0 0,-10 5 6 15,-8 1-6-15,13-6-3 0,-4 0-1 0,-3 3 6 16,3-1 2-16,1-1-8 0,0 1 3 0,0 1 3 16,0-4 3-16,4 1 31 0,1-1 0 0,-2-2-3 15,3 2-6-15,2 1-6 0,-4-2-1 0,8 0 1 16,-3-1 1-16,-1-3-5 0,-2 6-3 0,2 0 1 15,3-5 0-15,-1 2-4 0,-4 1 4 0,7-3-5 16,0 1 1-16,-7 4-7 0,6-3 2 0,-5 1-2 16,-2 2 3-16,5-2-2 0,-4 4-4 0,-1-2 2 15,1 3-1-15,-3-2 1 0,2 0 0 0,-3 0 5 0,-3 2-4 16,3-1 0-16,1 1-7 0,1-2 10 0,-2-1-3 16,-4 3-2-16,4-2 0 0,-1-1-1 15,1-1 4-15,-4 4-8 0,0-3 10 0,2 2-6 0,-1 1 9 16,-1-2-11-16,2-1 4 0,-4 1-4 0,6-4-1 15,-1 3 7-15,1 0-5 0,-4 1 3 0,-1 1-7 16,4-2 0-16,-5-1 9 0,6-1-3 0,0 0-3 16,3 0 0-16,-1 2 2 0,-2-2 2 0,1-2-6 15,-1 1 8-15,4 0-4 0,-4 1-1 0,7-4-1 16,-6 4 4-16,2 0-2 0,-5 0 1 0,4-1-2 16,0 3 0-16,-1-3-1 0,-1 3-1 0,-1-3 1 15,1 2 0-15,0 1 1 0,0-3-1 0,0 2 1 16,0 1 3-16,-1 0-3 0,0-1 3 0,-3 1 2 15,3-2-9-15,1 2 3 0,-2-2-5 0,1 1 4 16,-3 2-1-16,0 0 5 0,4-3-2 0,0 2 5 16,2 2-7-16,-6-2 1 0,2 2 0 0,-1-1 0 15,3-1 4-15,0 2-1 0,2-2-4 0,-2 2 2 0,-2-1-4 16,2 1 5-16,-1-2-5 0,-1 1 4 0,-2 2 1 16,3 0-1-16,-3 0 0 0,-8 3 0 15,12-5 0-15,-4 2-2 0,-8 3-1 0,12-5 0 0,-12 5 3 16,10-3-3-16,-10 3 3 0,9-3-2 0,-9 3-1 15,0 0-2-15,11-2 5 0,-11 2 3 0,0 0-2 16,0 0-3-16,13-2-1 0,-13 2-6 0,0 0-5 16,0 0-10-16,12 0 10 0,-12 0 8 0,0 0-3 15,0 0-2-15,14-2-1 0,-14 2 1 0,0 0 1 16,0 0 8-16,0 0-6 0,10 2 4 0,-10-2-10 16,0 0 13-16,0 0-4 0,0 0 0 0,0 0 5 15,0 0-6-15,0 0 6 0,0 0 1 0,0 0-1 16,0 0 3-16,0 0-2 0,13-4 7 0,-13 4-8 15,0 0 2-15,0 0 2 0,0 0-4 0,0 0 0 16,0 0 2-16,0 0-2 0,0 0-1 0,0 0 0 16,0 0 0-16,0 0 1 0,0 0 3 0,0 0-7 0,0 0 6 15,0 0-5-15,0 0 8 0,0 0-7 0,0 0 0 16,0 0-1-16,-30 14 5 0,23-11-1 16,-5 3 2-16,6 1-2 0,-5-1 2 0,0-1 0 0,-1 4-7 15,-7 0-6-15,-1 1-9 0,-3 0-7 0,-1 2-4 16,-11 12-12-16,-1-3-12 0,-24 7-12 0,-3 4-36 15,-3 2-25-15,-5 4-39 0,-32 22-49 0,-10 0-72 16,6 4-92-16,-11 1-364 0,7 0-805 0,-11-1 357 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4:01.0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28B1A9-73AA-4248-A7F0-096D9F902ACF}" emma:medium="tactile" emma:mode="ink">
          <msink:context xmlns:msink="http://schemas.microsoft.com/ink/2010/main" type="writingRegion" rotatedBoundingBox="18035,9998 20483,9454 20710,10477 18262,11021"/>
        </emma:interpretation>
      </emma:emma>
    </inkml:annotationXML>
    <inkml:traceGroup>
      <inkml:annotationXML>
        <emma:emma xmlns:emma="http://www.w3.org/2003/04/emma" version="1.0">
          <emma:interpretation id="{B4219ABF-271B-41BF-8ACB-A97E472F3A1C}" emma:medium="tactile" emma:mode="ink">
            <msink:context xmlns:msink="http://schemas.microsoft.com/ink/2010/main" type="paragraph" rotatedBoundingBox="18035,9998 20483,9454 20710,10477 18262,11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43203C-098A-4D85-BC56-FB5D0C765A27}" emma:medium="tactile" emma:mode="ink">
              <msink:context xmlns:msink="http://schemas.microsoft.com/ink/2010/main" type="line" rotatedBoundingBox="18035,9998 20483,9454 20710,10477 18262,11021"/>
            </emma:interpretation>
          </emma:emma>
        </inkml:annotationXML>
        <inkml:traceGroup>
          <inkml:annotationXML>
            <emma:emma xmlns:emma="http://www.w3.org/2003/04/emma" version="1.0">
              <emma:interpretation id="{C51305A2-F3E9-464E-B69E-4219C4DDE6EF}" emma:medium="tactile" emma:mode="ink">
                <msink:context xmlns:msink="http://schemas.microsoft.com/ink/2010/main" type="inkWord" rotatedBoundingBox="18035,9998 20483,9454 20710,10477 18262,11021">
                  <msink:destinationLink direction="from" ref="{79EFFCC9-60AB-4A63-BEAE-73AD4C0CC802}"/>
                  <msink:destinationLink direction="to" ref="{79EFFCC9-60AB-4A63-BEAE-73AD4C0CC802}"/>
                </msink:context>
              </emma:interpretation>
              <emma:one-of disjunction-type="recognition" id="oneOf0">
                <emma:interpretation id="interp0" emma:lang="en-US" emma:confidence="0">
                  <emma:literal>fine</emma:literal>
                </emma:interpretation>
                <emma:interpretation id="interp1" emma:lang="en-US" emma:confidence="0">
                  <emma:literal>firing</emma:literal>
                </emma:interpretation>
                <emma:interpretation id="interp2" emma:lang="en-US" emma:confidence="0">
                  <emma:literal>feline</emma:literal>
                </emma:interpretation>
                <emma:interpretation id="interp3" emma:lang="en-US" emma:confidence="0">
                  <emma:literal>ferine</emma:literal>
                </emma:interpretation>
                <emma:interpretation id="interp4" emma:lang="en-US" emma:confidence="0">
                  <emma:literal>feting</emma:literal>
                </emma:interpretation>
              </emma:one-of>
            </emma:emma>
          </inkml:annotationXML>
          <inkml:trace contextRef="#ctx0" brushRef="#br0">578-851 28 0,'0'0'224'0,"0"0"-3"0,0 0 1 15,0 0-4-15,0 0 1 0,0 0-8 0,0 0-12 16,0 0-9-16,0 0-6 0,0-18-4 0,0 6-13 15,0 0-9-15,2-4-12 0,3-5-15 0,0-3-11 0,-1-2-12 16,3-7-17-16,-2-1-3 0,2 1-8 0,1-1-4 16,-2 0-6-16,0-2 5 0,-6 11 3 0,2 2 14 15,-2 0 0-15,-3-1 10 0,2 4-13 0,-2 2 13 16,-2 5 2-16,2 0-4 0,-2 1-14 0,1 1-3 16,-1 0-14-16,0 4-8 0,5 7 3 0,-17-3-6 15,17 3-25-15,-22 16-1 0,9 0-5 0,2 4 0 16,-6 10 1-16,5 4-6 0,2 1-3 0,-2 10-5 15,1 13 1-15,5-12 2 0,2 16 0 0,-2 0 12 16,6 0 4-16,4-17 14 0,3 16 1 0,0-14 1 16,-1-2-6-16,4 0-4 0,-2-4-1 0,3-6-4 15,-1-2-7-15,2-2-6 0,-2-10-7 0,1-1-1 16,-5-7-20-16,1 0-4 0,1 0-7 0,-7-4-3 0,6-1-14 16,-3-2-4-16,1 1 0 0,-5-7-10 0,0 0-44 15,0 0-22-15,0 0-15 0,0 0-5 0,0 0 1 16,-28-21 14-16,16 8 11 0,-4-2 12 0,-4 0 21 15,1-4 19-15,2 6 26 0,2 2 25 0,3 0 17 16,0 2 16-16,0-2 14 0,5 7 28 0,-1-3 5 16,0 4 14-16,8 3-11 0,-9-6 1 0,9 6-5 15,-10-6-14-15,10 6-2 0,0 0-15 0,0 0-3 16,0 0 25-16,0 0-3 0,0 0-6 0,0 0 10 16,0 0-6-16,30 25-6 0,-18-19-2 0,11-2-6 0,2 1 0 15,-1-3-10-15,4-4-44 0,-3 2-25 0,0-3-34 16,2-5-53-16,8-1-49 0,-3-5-46 15,-8 0-52-15,6-3-58 0,-9 1-342 0,-2-1-724 0,0 2 321 16</inkml:trace>
          <inkml:trace contextRef="#ctx0" brushRef="#br0" timeOffset="325.0391">1199-718 2 0,'-4'6'290'15,"4"-6"-17"-15,-7 10-29 0,5-3-24 0,2-7-13 0,-4 9-5 16,4-9-1-16,0 11-12 0,0-11-6 0,0 0-9 16,5 13-6-16,-5-13-17 0,13 6-12 0,-2-4-4 15,3-2-19-15,2-2-8 0,1 0-37 0,1-4-46 16,2-2-54-16,1-5-50 0,-1 2-68 0,10-8-58 16,-11 3-235-16,5-9-477 0,-8 4 212 0</inkml:trace>
          <inkml:trace contextRef="#ctx0" brushRef="#br0" timeOffset="181.6829">954-789 264 0,'0'0'295'0,"8"5"-6"0,-3-2-6 0,-5-3-23 15,11 4-17-15,-3-2-20 0,-8-2-14 0,17 8-7 16,-6-8-24-16,3 0-9 0,-2-1-24 0,5 2-6 16,4-5-12-16,-2-2-30 0,-1 2-48 0,4-2-51 15,-5 0-43-15,0-1-52 0,-1 3-54 0,0-2-49 16,-2 3-247-16,-6 1-483 0,-8 2 215 0</inkml:trace>
          <inkml:trace contextRef="#ctx0" brushRef="#br0" timeOffset="1035.4919">1564-1432 86 0,'-8'-4'446'0,"-2"-3"-32"0,10 7-6 16,-12-7 8-16,12 7-29 0,-8-8-23 0,8 8-30 0,-6-3-40 15,6 3-29-15,0 0-29 0,0 0-9 0,0 0-17 16,20-15-20-16,-3 9-21 0,5-1-17 16,11-1-13-16,2 0-17 0,-10 2-9 0,4 0-40 0,7-2-49 15,-7 7-36-15,6-5-70 0,-11 5-53 0,4 2-54 16,-1 5-52-16,-3 0-70 0,-2 0-373 0,-2-1-740 16,-4 3 328-16</inkml:trace>
          <inkml:trace contextRef="#ctx0" brushRef="#br0" timeOffset="545.8186">1647-1324 306 0,'0'0'347'16,"0"0"-28"-16,0 0-30 0,0 0 0 0,0 0 1 15,13 12-24-15,-13-2-12 0,0-10-16 0,-4 25-14 16,-1-11-1-16,5 9-32 0,-3 0-12 0,1 3-26 15,-4 8-31-15,2-8-31 0,7 11-29 0,-6-12-37 16,6-3-39-16,-3 0-43 0,-3-4-24 0,1-4-20 16,2-1-24-16,0-4-18 0,0-9-41 0,-2 10-23 15,2-10-41-15,0 0-204 0,0 0-488 0,0 0 216 16</inkml:trace>
          <inkml:trace contextRef="#ctx0" brushRef="#br0" timeOffset="1658.085">1847-654 41 0,'0'0'522'0,"-11"0"-61"0,11 0-41 16,0 0-44-16,0 0-13 0,0 0-28 0,26-18-27 16,-14 12-29-16,5-5-15 0,7-2-13 0,-1 0-22 15,12 0-24-15,1 2-18 0,-5-3-21 0,4 0-12 16,1 3-18-16,-1-1-13 0,-4-4-19 0,-6 9-31 15,-1 2-50-15,-1 2-57 0,1-1-47 0,-5 4-10 16,-4 2-10-16,-7 1-48 0,-2 5-48 0,0 3-60 16,-6 1-33-16,-3 9-51 0,-6 1-240 0,-3-3-627 15,-4 3 278-15</inkml:trace>
          <inkml:trace contextRef="#ctx0" brushRef="#br0" timeOffset="742.8112">1833-1374 247 0,'0'0'310'0,"0"0"-1"16,0 0-12-16,3 31-13 0,-3-17-7 0,-5 8-21 15,1 3 6-15,1 1-15 0,-4 5-8 0,5 3-10 0,2-9-29 16,-3 7-18-16,-2 3-14 0,6-11-9 0,-4-1-22 16,5-1-13-16,-1-5-31 0,0-1-32 0,5-5-37 15,-6-2-35-15,4 1-42 0,-4-10-30 0,2 9-43 16,-2-9-46-16,0 0-56 0,0 0-59 0,0 0-238 15,0 0-567-15,0 0 251 0</inkml:trace>
          <inkml:trace contextRef="#ctx0" brushRef="#br0" timeOffset="1114.7021">2024-1201 306 0,'0'0'288'0,"2"10"4"0,1-3 1 0,-3-7-13 0,7 6-9 16,-7-6-17-16,11 5-6 0,-2-2-22 16,-9-3-18-16,15 0-25 0,-1-2-13 0,1 1-7 15,-1-2-3-15,8-2-35 0,-6 1-66 0,7-5-55 0,-8 3-75 16,-3 0-65-16,3-3-75 0,-3-2-308 0,-3 0-562 15,2-1 249-15</inkml:trace>
          <inkml:trace contextRef="#ctx0" brushRef="#br0" timeOffset="1447.4075">2434-1295 151 0,'7'15'307'0,"-2"-2"-16"0,0 4-14 16,2-7-6-16,3 10-17 0,-4-6-21 0,2 1-10 0,-2-3-5 15,4 4-48-15,1-3-11 0,-1-4-10 16,0 1-12-16,2-4-15 0,4-1-27 0,-4-4-36 16,-2-1-32-16,5-4-31 0,-3-6-35 0,1 2-34 0,5-7-35 15,-2-4-16-15,-3-1-16 0,0-2-9 0,9-4-6 16,-5-5-13-16,-2 3-5 0,-8-5-24 0,3 2-106 16,-4 6-327-16,-2 4 146 0,-3 1 1270 0,-2 5-808 15,1 1 38-15,-3 4 35 0,1 3 22 0,2 7 9 16,-10-10 19-16,10 10 18 0,0 0 30 0,-25 16 9 15,9-2 11-15,3 5-1 0,-5 7 10 0,-1 5-6 16,-3 2-3-16,1-1 7 0,-3 8-5 0,2 0-18 16,2 2-4-16,-9 14-23 0,10-15-9 0,-9 16-13 15,10-13-40-15,2-4-30 0,3 2-56 0,-4-3-48 16,2-3-60-16,0-3-46 0,-2-3-56 0,5-5-69 16,-3-4-187-16,-3-1-529 0,0-3 233 0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5.8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8819DC-A1EE-463E-A3AD-AB2178AFDA4B}" emma:medium="tactile" emma:mode="ink">
          <msink:context xmlns:msink="http://schemas.microsoft.com/ink/2010/main" type="writingRegion" rotatedBoundingBox="9766,15618 13552,15449 13632,17224 9845,17393"/>
        </emma:interpretation>
      </emma:emma>
    </inkml:annotationXML>
    <inkml:traceGroup>
      <inkml:annotationXML>
        <emma:emma xmlns:emma="http://www.w3.org/2003/04/emma" version="1.0">
          <emma:interpretation id="{F78F0D64-1CAA-4CE7-BEF4-2A4A773D60CA}" emma:medium="tactile" emma:mode="ink">
            <msink:context xmlns:msink="http://schemas.microsoft.com/ink/2010/main" type="paragraph" rotatedBoundingBox="9766,15618 13552,15449 13632,17224 9845,17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43EC50-1888-4FF2-B5AA-AE64855892AD}" emma:medium="tactile" emma:mode="ink">
              <msink:context xmlns:msink="http://schemas.microsoft.com/ink/2010/main" type="line" rotatedBoundingBox="9766,15618 13552,15449 13632,17224 9845,17393"/>
            </emma:interpretation>
          </emma:emma>
        </inkml:annotationXML>
        <inkml:traceGroup>
          <inkml:annotationXML>
            <emma:emma xmlns:emma="http://www.w3.org/2003/04/emma" version="1.0">
              <emma:interpretation id="{A1693D71-36C6-4404-AFB2-3AD7DEC9072D}" emma:medium="tactile" emma:mode="ink">
                <msink:context xmlns:msink="http://schemas.microsoft.com/ink/2010/main" type="inkWord" rotatedBoundingBox="9766,15618 13552,15449 13632,17224 9845,17393"/>
              </emma:interpretation>
              <emma:one-of disjunction-type="recognition" id="oneOf0">
                <emma:interpretation id="interp0" emma:lang="en-US" emma:confidence="0">
                  <emma:literal>textile</emma:literal>
                </emma:interpretation>
                <emma:interpretation id="interp1" emma:lang="en-US" emma:confidence="0">
                  <emma:literal>textiles</emma:literal>
                </emma:interpretation>
                <emma:interpretation id="interp2" emma:lang="en-US" emma:confidence="0">
                  <emma:literal>textbook</emma:literal>
                </emma:interpretation>
                <emma:interpretation id="interp3" emma:lang="en-US" emma:confidence="0">
                  <emma:literal>texts'</emma:literal>
                </emma:interpretation>
                <emma:interpretation id="interp4" emma:lang="en-US" emma:confidence="0">
                  <emma:literal>f=Xt_tf</emma:literal>
                </emma:interpretation>
              </emma:one-of>
            </emma:emma>
          </inkml:annotationXML>
          <inkml:trace contextRef="#ctx0" brushRef="#br0">2255 303 3649 0,'0'-15'339'16,"5"7"-128"-16,-5 8-49 0,0-11-34 0,0 11-44 15,0 0-31-15,0 0-6 0,0-10-19 0,0 10-5 16,0 0-4-16,0 0 5 0,20 16-12 0,-10-1 42 15,2-5 0-15,5 9 6 0,3 7 10 0,-5-8-2 16,10 10 0-16,5-1-4 0,-7 0-6 0,3 1-5 16,-3 1 3-16,0-2-4 0,1 1-3 0,-1 2-12 0,-2-4-12 15,5-3-8-15,-14-4-5 0,-4-3-19 0,4-4-21 16,-4 6-31-16,2-6-26 0,-2 0-36 16,-4-4-36-16,1-2-18 0,-5 0-33 0,0-6-17 0,8 11-16 15,-8-11-34-15,0 0-65 0,0 0-270 0,0 0-659 16,0 0 292-16</inkml:trace>
          <inkml:trace contextRef="#ctx0" brushRef="#br0" timeOffset="227.0112">2571 231 111 0,'-5'-7'333'0,"5"7"-7"0,0 0-21 0,0 0-27 16,0 0-37-16,0 0-21 0,0 0 0 0,-26 17-9 15,20-5-14-15,-5 9-2 0,4 1-3 0,-4 1-17 32,-1 8-14-32,4-6-1 0,-6 9-17 0,1-1-13 0,1 2-6 0,4 0-16 0,-4-3-26 0,3 1-23 15,-2-1-29-15,2-9-17 0,3 0-45 0,1 1-37 16,-2-6-38-16,2-2-49 0,0-4-42 0,3-4-54 16,-3-2-63-16,5-6-167 0,-8 6-520 0,8-6 231 15</inkml:trace>
          <inkml:trace contextRef="#ctx0" brushRef="#br0" timeOffset="418.2722">2650 419 325 0,'18'3'354'0,"-9"-3"-14"16,3 2-28-16,4-2-25 0,-1 1-24 0,2 2-35 0,5-3-12 15,6 3-27-15,-1 2-20 0,-3-4-17 0,1 1-6 16,13 1-18-16,-3 2-16 0,-8-5-22 15,2-2-73-15,-6 0-65 0,0-1-61 0,1 3-52 16,-4-4-52-16,-3 2-57 0,1-4-152 0,-9 0-456 0,2-1 202 16</inkml:trace>
          <inkml:trace contextRef="#ctx0" brushRef="#br0" timeOffset="639.2955">2997 280 156 0,'-14'2'349'16,"14"-2"-28"-16,0 0-16 0,-6 4-27 0,6-4-10 16,-2 11 9-16,-2-2-19 0,1 2-4 0,3 6 5 15,0 2-17-15,7 3-7 0,-2 0-19 0,3-1-22 16,1 9-12-16,-3 5-20 0,3-10-14 0,-3 7-28 16,6 2-36-16,-2-4-39 0,-3 2-57 0,4-11-45 15,-4 1-46-15,1-4-35 0,-2-2-44 0,0-6-26 16,0-1-29-16,2-5-42 0,-8-4-245 0,12-1-565 15,-12 1 250-15</inkml:trace>
          <inkml:trace contextRef="#ctx0" brushRef="#br0" timeOffset="-982.7145">325 792 368 0,'0'0'472'0,"-17"-4"-20"0,7 2-27 16,10 2-30-16,-13-5-45 0,6-1-39 0,-1-2-26 15,-1-1-31-15,3-8-28 0,0-16-24 0,2-3-11 16,2-3-25-16,0-3-13 0,4-3-19 0,0-18-6 16,3-1-20-16,0-1-12 0,-2 5-11 0,-6-3-8 15,6 17 8-15,-6 3-6 0,3 3 0 0,-6 7-5 16,6 9 3-16,-2 1-12 0,0 10-1 0,0 3-12 16,2 1-6-16,0 9-13 0,0 0-1 0,0 0-4 15,0 0-7-15,-10 45-9 0,3 1 5 0,2 18-3 16,-1 6-4-16,6 35 0 0,6-33-1 0,-1 37 2 15,-1-35-11-15,7 39 12 0,3 4 0 0,4-12 2 0,-10-30-6 16,1 0-4-16,-1-8-4 0,4 0-28 16,-2-8 4-16,-2-17-11 0,1-3-13 0,1 3-32 15,0-19-20-15,-4-1-39 0,6 0-24 0,-7-8-11 16,-4-2-12-16,2-2-4 0,0-4-5 0,-3-6-21 0,0 0-26 16,0 0-16-16,0 0 1 0,-12-41 2 0,1 19 42 15,-6-9 32-15,-2-6 20 0,-4-2 34 16,-2-1 27-16,-17-18 24 0,4 5 64 0,9 14 46 15,2 8 45-15,-1-2 39 0,1 5 33 0,4 5 14 0,5 8 7 16,7 3 18-16,0 3 3 0,-1 1-16 0,8 4-12 16,-1-2-20-16,5 6-21 0,-6-7-7 0,6 7-16 15,0 0-9-15,0 0-10 0,0 0-3 0,-2 33 6 16,10-16-4-16,6 4-1 0,1 0 9 0,-3-1-8 16,14 5-9-16,3-5-5 0,6-4-10 0,0 0-22 15,-3-4-25-15,3-4-32 0,0-8-55 0,2-2-59 16,-2-4-60-16,0-6-68 0,4-10-101 0,-4-3-314 15,-3-3-733-15,-2-3 325 0</inkml:trace>
          <inkml:trace contextRef="#ctx0" brushRef="#br0" timeOffset="-792.6328">896 830 196 0,'8'10'344'16,"-1"0"0"-16,5-3-28 0,-1 2-40 0,1 0-17 15,3-2-28-15,-1 2-24 0,4 0-18 0,2-5-22 16,4-1-16-16,4 2-13 0,-4-2-11 0,7-3-12 16,-4-2-9-16,-1-2-55 0,0 1-54 0,1 0-52 0,-12-2-49 15,1 0-57-15,3 0-45 0,-4 1-50 16,-7 2-150-16,-8 2-439 0,8-4 195 0</inkml:trace>
          <inkml:trace contextRef="#ctx0" brushRef="#br0" timeOffset="-640.1405">1115 1091 70 0,'-5'9'305'16,"1"-3"-30"-16,-2 3-26 0,6-9-14 0,0 13 12 16,0-13-18-16,6 13-17 0,0-2-16 0,2-2-28 0,7-5-13 0,0 2-2 15,12-2 8-15,1-2-9 0,11-2-15 0,4 0-8 16,3-4-21-16,-1-2-46 16,3-2-62-16,-1 1-65 0,0-1-90 0,2-3-124 0,-7-1-179 15,6-1-495-15,-3-1 219 0</inkml:trace>
          <inkml:trace contextRef="#ctx0" brushRef="#br0" timeOffset="1513.6196">2708 979 313 0,'0'0'411'16,"0"10"-50"-16,0-10-25 0,12 16-11 0,0-10-36 16,5 0-9-16,13-2-2 0,7 1-27 0,4-2-19 15,3 0-13-15,6-3-17 0,14-3-21 0,-14 3-24 16,2-2-14-16,15-2-5 0,-3 2 0 0,-14 1-19 16,2-1-11-16,-4-2-22 0,-1 7-58 0,-5-6-38 15,-7 6-54-15,-7-2-48 0,-7 1-56 0,-3 3-36 16,-1 1-36-16,-7 0-57 0,-5 2-287 0,-5 4-631 15,-5 0 279-15</inkml:trace>
          <inkml:trace contextRef="#ctx0" brushRef="#br0" timeOffset="1267.0488">3211 62 132 0,'0'0'326'0,"-15"2"-32"0,15-2-18 0,-7 9-21 16,5-1-17-16,2-8-29 0,2 23-5 0,5-9-5 16,4 6-14-16,1-1 3 0,5-1-12 0,10 7-16 15,2-6-16-15,6 3-15 0,3-4-4 0,2-2-16 0,3 0-12 16,-1-4-16-16,-1 1-41 0,-3-1-32 16,-1-2-32-16,-2-3-47 0,-7 1-60 0,-1-4-64 15,-3 2-50-15,-6-3-241 0,-5 0-525 0,0 1 234 16</inkml:trace>
          <inkml:trace contextRef="#ctx0" brushRef="#br0" timeOffset="1831.5643">3326 1229 58 0,'0'0'308'0,"0"0"-30"0,12-16-1 15,-4 10-20-15,1-1-18 0,4-1-26 0,1 2-19 16,1 3-21-16,-2-3 8 0,0 4-33 0,1 0-8 15,1 0 4-15,-2 4-27 0,-2 0-9 0,-3 3-13 16,-2 1-6-16,4 5-8 0,-6-1-11 0,-4 9 0 16,-4 0-13-16,-6 5-6 0,-3 5 2 0,-1 6-5 15,-6-3-9-15,0 2-5 0,-3 1-6 0,4-4 2 0,-4 1-4 16,3-4-1-16,8-6-3 0,1-3 5 16,-1-1 25-16,3-6 0 0,1 1 18 0,1-5-28 15,2 0 0-15,5-8-7 0,-8 8 5 0,8-8-12 0,0 0 41 16,0 0-8-16,0 0 2 0,28-1-12 0,-7-10-3 15,2-1-3-15,9-3-8 0,3 0 3 0,-9 0-7 16,7 1-3-16,2 0-1 0,-3-2 2 0,3 4-14 16,3 3-3-16,-12 3-17 0,-3-1-53 0,3 4-47 15,-9-1-51-15,0 4-59 0,-4 1-77 0,4 1-342 16,-5 2-685-16,-4 0 304 0</inkml:trace>
          <inkml:trace contextRef="#ctx0" brushRef="#br0" timeOffset="1033.3831">3355 215 309 0,'0'0'343'0,"4"21"-12"15,-8-7-21-15,4 2-7 0,-2 4-9 0,-1 0-12 16,3 4-16-16,-4-1-19 0,5 0-15 0,-2 4-17 16,2-5-12-16,-1 2-26 0,3 4-15 0,2 4-13 15,-2-9-16-15,3 3-45 0,-5-5-33 0,2-4-27 16,-1-7-26-16,5-4-26 0,-3 3-20 0,3-1-17 0,-2-5-26 16,-5-3-22-16,0 0-24 0,23-13-21 0,-16 3-21 15,2-6-20-15,2-3-2 0,3-3 14 0,1 1 2 16,-3-5 15-16,-6 5 19 0,4-4 19 15,-3 0 21-15,0 3 15 0,-2-2 30 0,0 2 4 0,2 7 34 16,-4 0 27-16,-1 4 27 0,1 2 18 0,1 1 9 16,-4 8 2-16,6-11 14 0,-6 11 17 0,0 0 8 15,0 0 1-15,0 0 0 0,5 37 5 0,-5-17 3 16,-3 5 6-16,1 0 10 0,0 14-10 0,0-3 4 16,-4-1-3-16,6-2-7 0,0 4-11 0,-3-3-6 15,3-3-8-15,3-7-8 0,-6-2-11 0,3-7-43 16,0-3-33-16,0 1-30 0,3-4-33 0,-3-9-29 15,4 9-33-15,-4-9-42 0,0 0-53 0,0 0-267 16,11-31-539-16,-8 11 238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3.4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DD0B63-36C6-4189-B2E9-6F9009EB5AE0}" emma:medium="tactile" emma:mode="ink">
          <msink:context xmlns:msink="http://schemas.microsoft.com/ink/2010/main" type="writingRegion" rotatedBoundingBox="14017,13242 14559,13242 14559,13620 14017,13620">
            <msink:destinationLink direction="with" ref="{6B33B9CF-2E63-4283-B202-BB5174190111}"/>
          </msink:context>
        </emma:interpretation>
      </emma:emma>
    </inkml:annotationXML>
    <inkml:traceGroup>
      <inkml:annotationXML>
        <emma:emma xmlns:emma="http://www.w3.org/2003/04/emma" version="1.0">
          <emma:interpretation id="{31E3FBCC-FBB9-450A-BAD6-FF7188307F1B}" emma:medium="tactile" emma:mode="ink">
            <msink:context xmlns:msink="http://schemas.microsoft.com/ink/2010/main" type="paragraph" rotatedBoundingBox="14017,13242 14559,13242 14559,13620 14017,13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E4280-1E1D-445F-8ABD-60E73BFA2B6B}" emma:medium="tactile" emma:mode="ink">
              <msink:context xmlns:msink="http://schemas.microsoft.com/ink/2010/main" type="line" rotatedBoundingBox="14017,13242 14559,13242 14559,13620 14017,13620"/>
            </emma:interpretation>
          </emma:emma>
        </inkml:annotationXML>
        <inkml:traceGroup>
          <inkml:annotationXML>
            <emma:emma xmlns:emma="http://www.w3.org/2003/04/emma" version="1.0">
              <emma:interpretation id="{C3B0B543-2253-49E4-9CC0-EEE91BC4E704}" emma:medium="tactile" emma:mode="ink">
                <msink:context xmlns:msink="http://schemas.microsoft.com/ink/2010/main" type="inkWord" rotatedBoundingBox="14017,13241 14560,13242 14558,13621 14016,13619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^</emma:literal>
                </emma:interpretation>
                <emma:interpretation id="interp2" emma:lang="en-US" emma:confidence="0">
                  <emma:literal>m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-3793 2071 120 0,'0'0'203'0,"0"0"-26"0,0 0-20 0,0 0-5 15,0 0 1-15,0 0-10 0,16 9-8 0,-16-9-7 0,7 11-1 16,-4-3-1-16,-1 1 0 0,5 5-10 16,-4-4-3-16,2 7 2 0,-5-2-8 0,3 1-5 15,-2-2-4-15,-1 1 4 0,1 1-3 0,-2-2-3 0,2 0-12 16,1-5-3-16,-2-9-4 0,0 19-7 0,-2-11-7 16,2-8-8-16,0 12-1 0,0-12-9 0,0 0 4 15,0 13 4-15,0-13-8 0,0 0 12 0,0 0-8 16,0 0-7-16,0 0-3 0,0 0 4 0,0 0-11 15,10-40 1-15,-10 19-9 0,3-4 4 0,1 0-9 16,1 4 3-16,0-4-5 0,2 0-9 0,0 2 0 16,-1-1 1-16,2 4-1 0,2-2 2 0,-1 5-3 15,6-2 4-15,-7 5 2 0,-1 3-7 0,3 0 4 0,1 3-2 16,-4-1 3-16,2 3-7 0,-6 0 9 16,8 3 4-16,-11 3 3 0,12-3 8 0,-12 3 18 15,19 4-5-15,-19-4 9 0,16 6 16 0,-7 2-2 0,0 3-5 16,2 0-3-16,-2 0 15 0,2 2 0 0,-1 0-7 15,2 2-7-15,1 1-2 0,-4 2-9 0,2 0-7 16,-4-5 3-16,6 5-7 0,1 0-3 0,-6-4-3 16,7 3 0-16,-6-6-81 0,2 1-31 0,3 2-46 15,-2-2-53-15,2 4-55 0,3-2-65 0,-2 2-54 16,0 0-241-16,-3-1-646 0,0 3 286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4:02.9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9EFFCC9-60AB-4A63-BEAE-73AD4C0CC802}" emma:medium="tactile" emma:mode="ink">
          <msink:context xmlns:msink="http://schemas.microsoft.com/ink/2010/main" type="inkDrawing" rotatedBoundingBox="19901,10852 20446,10911 20409,11253 19864,11194" semanticType="callout" shapeName="Other">
            <msink:sourceLink direction="from" ref="{C51305A2-F3E9-464E-B69E-4219C4DDE6EF}"/>
            <msink:sourceLink direction="to" ref="{C51305A2-F3E9-464E-B69E-4219C4DDE6EF}"/>
          </msink:context>
        </emma:interpretation>
      </emma:emma>
    </inkml:annotationXML>
    <inkml:trace contextRef="#ctx0" brushRef="#br0">83 0 82 0,'0'0'241'0,"4"14"4"16,0-7 3-16,3-3 5 0,-7-4 7 0,13 6 12 15,-5-2-24-15,0-3-8 0,-8-1-7 0,16 5 11 0,-9-3-26 16,-7-2-5-16,15 3-12 0,-15-3-22 0,12 1-15 16,-4 1-18-16,-8-2-16 0,9 4-19 0,-9-4-8 15,8 9 4-15,-5-4-19 0,-3-5-15 0,-1 20 3 16,-6-6-7-16,-4 5-7 0,-7 6 5 0,-5 2-20 16,-3-1-2-16,2-3-4 0,-1 1 5 0,6-5-16 15,4-1-6-15,3-6-5 0,3-1-5 0,2-5-4 16,2 1 6-16,2-1 3 0,3-6-12 0,0 0 7 15,0 0-12-15,12 14 15 0,3-12 25 0,9-5 9 0,11-4-7 16,6-2-12-16,0-1-3 0,5 1 1 0,-3 0-7 16,4 0-33-16,-2-4-57 0,-4 4-59 15,1 2-57-15,-14 3-73 0,8 2-96 0,-10 4-346 0,-4 1-754 16,-8 4 334-16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38.4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68D71E-9872-4F52-8387-1DCE25691A01}" emma:medium="tactile" emma:mode="ink">
          <msink:context xmlns:msink="http://schemas.microsoft.com/ink/2010/main" type="writingRegion" rotatedBoundingBox="17707,11306 18348,11306 18348,12343 17707,12343"/>
        </emma:interpretation>
      </emma:emma>
    </inkml:annotationXML>
    <inkml:traceGroup>
      <inkml:annotationXML>
        <emma:emma xmlns:emma="http://www.w3.org/2003/04/emma" version="1.0">
          <emma:interpretation id="{DD1C251C-6676-477F-8C3F-0AB1EAD4EB66}" emma:medium="tactile" emma:mode="ink">
            <msink:context xmlns:msink="http://schemas.microsoft.com/ink/2010/main" type="paragraph" rotatedBoundingBox="17707,11306 18348,11306 18348,12343 17707,12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698FD-FB4F-46C9-A537-2EE52C5F37D4}" emma:medium="tactile" emma:mode="ink">
              <msink:context xmlns:msink="http://schemas.microsoft.com/ink/2010/main" type="line" rotatedBoundingBox="17707,11306 18348,11306 18348,12343 17707,12343"/>
            </emma:interpretation>
          </emma:emma>
        </inkml:annotationXML>
        <inkml:traceGroup>
          <inkml:annotationXML>
            <emma:emma xmlns:emma="http://www.w3.org/2003/04/emma" version="1.0">
              <emma:interpretation id="{48DF7004-ECEA-4E70-9530-9097EAED999E}" emma:medium="tactile" emma:mode="ink">
                <msink:context xmlns:msink="http://schemas.microsoft.com/ink/2010/main" type="inkWord" rotatedBoundingBox="17707,11306 18348,11306 18348,12343 17707,12343"/>
              </emma:interpretation>
              <emma:one-of disjunction-type="recognition" id="oneOf0">
                <emma:interpretation id="interp0" emma:lang="en-US" emma:confidence="0">
                  <emma:literal>{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538 25 56 0,'-7'-7'332'0,"1"2"-28"0,6 5-32 0,-11-10-24 15,4 7-30-15,7 3-17 0,-17 3-21 0,5 6-1 16,0 1-1-16,-6 8-2 0,-5 8-17 0,-2 3-2 16,2 5-1-16,0 2-10 0,-7 17-3 0,9-10-16 0,-3 15-12 15,-4 3 2-15,3-2-17 0,3-2-18 16,-1 1-3-16,5-17-1 0,0-1-13 0,1-2 3 15,3 0-59-15,-4-3-15 0,2-5-34 0,8-5-16 0,-2-1-20 16,2-3-25-16,1-8-26 0,1 0-14 16,-1-3-25-16,-1-4-23 0,4-3-30 0,4-3-21 15,0 0-191-15,0 0-467 0,-22-23 207 0</inkml:trace>
          <inkml:trace contextRef="#ctx0" brushRef="#br0" timeOffset="220.3227">-20 690 187 0,'0'0'229'0,"-4"-14"-6"0,4 14-9 0,-4-9-18 16,4 9-22-16,0 0-18 0,0 0-14 0,-9-2-1 15,9 2-2-15,-15 19 5 0,10-7 6 0,-3 9-1 16,-3 2 1-16,3 1-7 0,-1-1-11 0,5 2-5 16,0 7-7-16,2-1-19 0,4 2-2 0,3-10-5 15,2-2 6-15,1-1-14 0,4-4 12 0,-3-1-17 16,2-4 2-16,4-3-11 0,1-2-12 0,1 0 2 16,-2-3-1-16,2-3-15 0,7-1-6 0,-6-1 0 15,6-5-4-15,-3 0 5 0,0-1-9 0,-5 2-24 16,-2 0-28-16,2 0-25 0,-2 1-24 0,1-2-35 0,-7 5-50 15,1-1-33-15,-9 3-51 0,0 0-35 0,13 6-238 16,-13-6-555-16,2 20 246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6-09T08:23:52.6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33B9CF-2E63-4283-B202-BB5174190111}" emma:medium="tactile" emma:mode="ink">
          <msink:context xmlns:msink="http://schemas.microsoft.com/ink/2010/main" type="inkDrawing" rotatedBoundingBox="14481,13245 14707,15426 14360,15461 14134,13281" semanticType="verticalRange" shapeName="Other">
            <msink:sourceLink direction="with" ref="{19DD0B63-36C6-4189-B2E9-6F9009EB5AE0}"/>
          </msink:context>
        </emma:interpretation>
      </emma:emma>
    </inkml:annotationXML>
    <inkml:trace contextRef="#ctx0" brushRef="#br0">-3648 2018 157 0,'-5'-6'377'0,"5"6"-8"16,-4-12-26-16,4 12-31 0,-8-10-18 15,8 10-17-15,-3-8-18 0,3 8-17 0,0 0-33 16,0 0-24-16,-7-7-16 0,7 7-15 0,0 0-18 0,0 0-21 16,0 0 2-16,0 0 3 0,0 0-15 0,0 0-5 15,31 18 7-15,-12-5-1 0,0 6-15 0,7 4 8 16,0 6-9-16,3 7-3 0,9 17 2 0,-1 6-6 15,-2 3 6-15,-2 5-8 0,-4 2 3 0,2 4-4 16,4 28-4-16,-17-28 1 0,-4 3-3 0,2 30 4 16,-5-28-6-16,2 25-6 0,-6-27-7 0,1 29-9 15,-8-30 3-15,-3-5-5 0,3 3-1 0,-5-4 2 16,-1-1-7-16,-2 0-5 0,-2-9-5 0,0-14 2 16,1 19-5-16,2-21 1 0,-4 6-7 0,5-9 2 15,-4 0-9-15,2-5 3 0,-2-2-3 0,2-9-9 16,0-4-9-16,-1-7-2 0,4 2-1 0,-2-7-15 15,3 0-15-15,-2-1-25 0,-1-1-30 0,7-6-40 0,-16 2-32 16,16-2-16-16,-15-6-25 0,3-3-17 16,5-3-22-16,-5-5-30 0,3 2-25 0,1-4-40 15,1-4-318-15,-5-1-709 0,0-8 313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94741E-E0AB-4223-918E-3E75F6C73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5391A37-08B2-4ADB-AA86-1C4B1E779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9A9B2D-1F3B-4FE3-9733-BD621A7F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88B8C8-48C4-4AF3-BC5D-D3C96D95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03F90C-F283-4517-8EB4-754E68A5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22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C8339-CFA8-44A1-A2E0-B0DC95DF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AB472F8-D2DA-4ADC-84A6-BA3C00CDC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75342E-40B5-4ACD-890D-DAB9922E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327435-B920-4E12-8025-E65B0199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40F4B3-1A01-4FE1-9C4C-55B0C86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6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FECCA54-B9D4-4169-BBAC-CC7BA2A5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89086D8-B8C4-4111-8C52-7C1541009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9A66F8-4D66-44BC-AE2F-68C3D043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52042E-A20D-47CB-9309-E6BAD90A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D0D5A0-8A5E-468D-8113-9FCD34C6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56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3418A7-0CAB-4783-BD5C-DBBF2241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50E136-4F19-440B-B8BE-2CBB4F96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4AF3F3-BF8F-4158-A24B-3F85D9B2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D4CDA3-3664-4BFA-952C-2EF7F344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2A0856-3AB2-4B8E-9C7C-20DDA9CC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1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BC3CF1-759A-4A78-8537-812A97E8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7CFB3C-6819-43B2-98A7-4C29D5FE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0D3E95D-7142-4A9D-B26F-7F909B57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4B93B5-FD93-4C2F-AAC1-7F3FA86CD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E02CA2-CD11-40AC-BC47-ACA974E5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5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906632-7627-4029-8A6E-0C77F112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A622E-8013-4E96-8464-CD5278AD3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1CBF75-D032-430F-A598-855986D79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842E18-D7BA-44C1-BFF3-351EEA056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02F0E2-4735-4652-9DBA-93213E3A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115B1E-2279-43EA-BB57-37FD8E53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0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C8FB9A-A71C-4AB7-B729-699E85F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CCF02D-4DA0-4F38-86D7-E2A508A6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0DF298-6F3D-4438-B50A-76956DFED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AF985B4-B9AB-4A23-8675-9EBFD711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612A32C-668D-418F-A8F6-F3071688E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B2841D-DA43-4E9D-B10A-CC0C705F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FC40C51-D873-45EA-931E-920801BD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4C4B901-B6A0-4A2C-8BB3-BAD4EB84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05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B748A-8C53-4BC8-9DEB-831FB774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5923AA0-F5F9-4CDA-90A3-6B95AFBE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5CCF98-2187-4C68-A9C7-776E8F20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DB2BDA-064E-4241-B1CC-6F46AE9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9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30D7505-2A75-45FE-926A-52DB9A9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F66F54-4CCD-4250-A2C8-82AC1F4B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9DDBED9-8A92-4C42-B92E-FFFF0028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8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3FF687-5A81-40AF-BA7A-CB2FC1AC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1C6EE-D516-4334-ABDA-D41641AC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7CD8E5B-5999-4461-8D78-EDA7F5FDB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19878C8-FBE3-4205-97AD-8C6CC4D4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F46B78-6802-429F-A8CC-DF793ACB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113BBE-73BF-461F-B610-CA72A529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52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D44F1-C21E-402D-92C3-3924933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4BD1939-C361-4E72-AAC6-D2F49748A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588B84-3BC2-4805-859C-38A251DDB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9AD1A4-6321-4C77-8A40-D1801881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EB5E5D0-7968-416C-88B9-905FFB1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D3E8EC-2D32-43BD-BFE9-525E0C30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83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DA5F6-D529-48DF-9647-2EB9BF2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5B7BB4-89BB-414F-93FF-854D77FBB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561591-F364-407B-9A3F-37B0DFD3F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87BB-6BE0-414D-8B0E-C13A0BF652AE}" type="datetimeFigureOut">
              <a:rPr lang="ru-RU" smtClean="0"/>
              <a:pPr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8A9C86-87AE-4ACE-8F53-14EDDF762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5B6A77-D5FD-4B16-9310-0AC75C287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1857-67C9-4DD1-8407-E1872A745C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54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emf"/><Relationship Id="rId10" Type="http://schemas.openxmlformats.org/officeDocument/2006/relationships/customXml" Target="../ink/ink2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2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customXml" Target="../ink/ink235.xml"/><Relationship Id="rId18" Type="http://schemas.openxmlformats.org/officeDocument/2006/relationships/image" Target="../media/image44.emf"/><Relationship Id="rId3" Type="http://schemas.openxmlformats.org/officeDocument/2006/relationships/customXml" Target="../ink/ink230.xml"/><Relationship Id="rId7" Type="http://schemas.openxmlformats.org/officeDocument/2006/relationships/customXml" Target="../ink/ink232.xml"/><Relationship Id="rId12" Type="http://schemas.openxmlformats.org/officeDocument/2006/relationships/image" Target="../media/image41.emf"/><Relationship Id="rId17" Type="http://schemas.openxmlformats.org/officeDocument/2006/relationships/customXml" Target="../ink/ink237.xml"/><Relationship Id="rId2" Type="http://schemas.openxmlformats.org/officeDocument/2006/relationships/image" Target="../media/image36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customXml" Target="../ink/ink234.xml"/><Relationship Id="rId5" Type="http://schemas.openxmlformats.org/officeDocument/2006/relationships/customXml" Target="../ink/ink231.xml"/><Relationship Id="rId15" Type="http://schemas.openxmlformats.org/officeDocument/2006/relationships/customXml" Target="../ink/ink236.xml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customXml" Target="../ink/ink233.xml"/><Relationship Id="rId1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customXml" Target="../ink/ink1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249.xml"/><Relationship Id="rId3" Type="http://schemas.openxmlformats.org/officeDocument/2006/relationships/customXml" Target="../ink/ink244.xml"/><Relationship Id="rId7" Type="http://schemas.openxmlformats.org/officeDocument/2006/relationships/customXml" Target="../ink/ink246.xml"/><Relationship Id="rId12" Type="http://schemas.openxmlformats.org/officeDocument/2006/relationships/image" Target="../media/image52.emf"/><Relationship Id="rId2" Type="http://schemas.openxmlformats.org/officeDocument/2006/relationships/image" Target="../media/image47.png"/><Relationship Id="rId16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11" Type="http://schemas.openxmlformats.org/officeDocument/2006/relationships/customXml" Target="../ink/ink248.xml"/><Relationship Id="rId5" Type="http://schemas.openxmlformats.org/officeDocument/2006/relationships/customXml" Target="../ink/ink245.xml"/><Relationship Id="rId15" Type="http://schemas.openxmlformats.org/officeDocument/2006/relationships/customXml" Target="../ink/ink250.xml"/><Relationship Id="rId10" Type="http://schemas.openxmlformats.org/officeDocument/2006/relationships/image" Target="../media/image51.emf"/><Relationship Id="rId4" Type="http://schemas.openxmlformats.org/officeDocument/2006/relationships/image" Target="../media/image48.emf"/><Relationship Id="rId9" Type="http://schemas.openxmlformats.org/officeDocument/2006/relationships/customXml" Target="../ink/ink247.xml"/><Relationship Id="rId1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3.xml"/><Relationship Id="rId3" Type="http://schemas.openxmlformats.org/officeDocument/2006/relationships/customXml" Target="../ink/ink188.xml"/><Relationship Id="rId12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customXml" Target="../ink/ink192.xml"/><Relationship Id="rId5" Type="http://schemas.openxmlformats.org/officeDocument/2006/relationships/customXml" Target="../ink/ink189.xml"/><Relationship Id="rId10" Type="http://schemas.openxmlformats.org/officeDocument/2006/relationships/image" Target="../media/image17.emf"/><Relationship Id="rId4" Type="http://schemas.openxmlformats.org/officeDocument/2006/relationships/image" Target="../media/image15.emf"/><Relationship Id="rId9" Type="http://schemas.openxmlformats.org/officeDocument/2006/relationships/customXml" Target="../ink/ink191.xml"/><Relationship Id="rId1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/>
          <p:cNvSpPr/>
          <p:nvPr/>
        </p:nvSpPr>
        <p:spPr>
          <a:xfrm>
            <a:off x="1608996" y="975267"/>
            <a:ext cx="970752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 smtClean="0"/>
              <a:t>Ряды Фурье </a:t>
            </a:r>
            <a:r>
              <a:rPr lang="ru-RU" sz="6000" dirty="0" smtClean="0"/>
              <a:t>Ряды Фурье для </a:t>
            </a:r>
            <a:endParaRPr lang="ru-RU" sz="6000" dirty="0" smtClean="0"/>
          </a:p>
          <a:p>
            <a:pPr algn="ctr"/>
            <a:r>
              <a:rPr lang="ru-RU" sz="6000" dirty="0" smtClean="0"/>
              <a:t>функций </a:t>
            </a:r>
            <a:r>
              <a:rPr lang="ru-RU" sz="6000" dirty="0" smtClean="0"/>
              <a:t>периода 2</a:t>
            </a:r>
            <a:r>
              <a:rPr lang="en-US" sz="6000" i="1" dirty="0" smtClean="0"/>
              <a:t>l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9EB34F-DE7B-49BF-9B41-72D0788A3E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82" y="357205"/>
            <a:ext cx="12192000" cy="42141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49E852-7E6E-4798-986C-F8013CDD0A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1017" y="4674984"/>
            <a:ext cx="4220216" cy="551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4A24393-4F75-48BD-B81D-8E010924A4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30194"/>
            <a:ext cx="12192000" cy="705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016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412F1D-BF33-433A-8F87-95B2E5D431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071"/>
            <a:ext cx="12192000" cy="4022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535B859-0510-4405-9FF9-AE4CEB80C7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4681"/>
            <a:ext cx="12192000" cy="2396021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1" name="Рукописный ввод 10"/>
              <p14:cNvContentPartPr/>
              <p14:nvPr/>
            </p14:nvContentPartPr>
            <p14:xfrm>
              <a:off x="1746058" y="5512359"/>
              <a:ext cx="66600" cy="1060200"/>
            </p14:xfrm>
          </p:contentPart>
        </mc:Choice>
        <mc:Fallback>
          <p:pic>
            <p:nvPicPr>
              <p:cNvPr id="11" name="Рукописный ввод 1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736338" y="5506959"/>
                <a:ext cx="89640" cy="10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427914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8130959-3448-4813-BE44-B6CDA4D91A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2263"/>
            <a:ext cx="12192000" cy="5133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568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3A3569-99CA-468E-9BBD-A05BD65BE1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8" y="340872"/>
            <a:ext cx="12192000" cy="2485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4BB3B2-76C8-4630-8937-6F83EA1A71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25972"/>
            <a:ext cx="12192000" cy="3196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7B9CBF-3CDB-4598-92F5-4DC6F5309D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4646"/>
            <a:ext cx="12192000" cy="5128707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27" name="Рукописный ввод 26"/>
              <p14:cNvContentPartPr/>
              <p14:nvPr/>
            </p14:nvContentPartPr>
            <p14:xfrm>
              <a:off x="9897538" y="290199"/>
              <a:ext cx="77760" cy="25920"/>
            </p14:xfrm>
          </p:contentPart>
        </mc:Choice>
        <mc:Fallback>
          <p:pic>
            <p:nvPicPr>
              <p:cNvPr id="27" name="Рукописный ввод 2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9889258" y="282639"/>
                <a:ext cx="907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00774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E18AFD-9CCE-4231-B49D-EA30FC791B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8108"/>
            <a:ext cx="12192000" cy="13627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21294D-05B7-48D0-99B0-0B70517CFC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477"/>
            <a:ext cx="12192000" cy="25710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DA4433-1D2D-44D0-A82E-0EF14E710E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68" y="4714523"/>
            <a:ext cx="11794921" cy="1628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90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535164E-C86E-4102-86B6-8C16AAF31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203"/>
            <a:ext cx="12192000" cy="6049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54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6EB6BF-E3B7-46EE-87A4-8CE62777F7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50"/>
            <a:ext cx="12192000" cy="6553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72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11FE32-A6CB-4920-9695-F5D88D318A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787"/>
            <a:ext cx="12192000" cy="5668425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1973938" y="3777519"/>
              <a:ext cx="1209600" cy="123264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59898" y="3768519"/>
                <a:ext cx="1231920" cy="12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-230702" y="3594279"/>
              <a:ext cx="1931760" cy="164304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242222" y="3582399"/>
                <a:ext cx="1954080" cy="16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1692058" y="5019879"/>
              <a:ext cx="255600" cy="191520"/>
            </p14:xfrm>
          </p:contentPart>
        </mc:Choice>
        <mc:Fallback>
          <p:pic>
            <p:nvPicPr>
              <p:cNvPr id="8" name="Рукописный ввод 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83778" y="5015919"/>
                <a:ext cx="2678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13" name="Рукописный ввод 12"/>
              <p14:cNvContentPartPr/>
              <p14:nvPr/>
            </p14:nvContentPartPr>
            <p14:xfrm>
              <a:off x="9849804" y="2586999"/>
              <a:ext cx="1371600" cy="1193400"/>
            </p14:xfrm>
          </p:contentPart>
        </mc:Choice>
        <mc:Fallback>
          <p:pic>
            <p:nvPicPr>
              <p:cNvPr id="13" name="Рукописный ввод 12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846204" y="2583039"/>
                <a:ext cx="1379160" cy="12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14" name="Рукописный ввод 13"/>
              <p14:cNvContentPartPr/>
              <p14:nvPr/>
            </p14:nvContentPartPr>
            <p14:xfrm>
              <a:off x="9706524" y="3605079"/>
              <a:ext cx="219240" cy="241200"/>
            </p14:xfrm>
          </p:contentPart>
        </mc:Choice>
        <mc:Fallback>
          <p:pic>
            <p:nvPicPr>
              <p:cNvPr id="14" name="Рукописный ввод 13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9699324" y="3594279"/>
                <a:ext cx="2372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16" name="Рукописный ввод 15"/>
              <p14:cNvContentPartPr/>
              <p14:nvPr/>
            </p14:nvContentPartPr>
            <p14:xfrm>
              <a:off x="11621724" y="2819919"/>
              <a:ext cx="343080" cy="229320"/>
            </p14:xfrm>
          </p:contentPart>
        </mc:Choice>
        <mc:Fallback>
          <p:pic>
            <p:nvPicPr>
              <p:cNvPr id="16" name="Рукописный ввод 15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1615604" y="2813799"/>
                <a:ext cx="359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17" name="Рукописный ввод 16"/>
              <p14:cNvContentPartPr/>
              <p14:nvPr/>
            </p14:nvContentPartPr>
            <p14:xfrm>
              <a:off x="11173884" y="2553159"/>
              <a:ext cx="98640" cy="84600"/>
            </p14:xfrm>
          </p:contentPart>
        </mc:Choice>
        <mc:Fallback>
          <p:pic>
            <p:nvPicPr>
              <p:cNvPr id="17" name="Рукописный ввод 1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1169204" y="2545239"/>
                <a:ext cx="1112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7">
            <p14:nvContentPartPr>
              <p14:cNvPr id="18" name="Рукописный ввод 17"/>
              <p14:cNvContentPartPr/>
              <p14:nvPr/>
            </p14:nvContentPartPr>
            <p14:xfrm>
              <a:off x="11291964" y="2549199"/>
              <a:ext cx="718200" cy="58104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285844" y="2542359"/>
                <a:ext cx="737280" cy="5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69475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4ACD65-99CB-4544-BECB-78AB11946B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9666"/>
            <a:ext cx="12192000" cy="5418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9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31AE60-EE91-41C2-A1A2-1286B72839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302"/>
            <a:ext cx="12192000" cy="5671262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8604139" y="6066039"/>
              <a:ext cx="9000" cy="6480"/>
            </p14:xfrm>
          </p:contentPart>
        </mc:Choice>
        <mc:Fallback>
          <p:pic>
            <p:nvPicPr>
              <p:cNvPr id="9" name="Рукописный ввод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596579" y="6058479"/>
                <a:ext cx="20160" cy="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3585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73F6F7-7AAF-4989-9111-68CD14A8C3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613" y="1822430"/>
            <a:ext cx="12192000" cy="3062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35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FCDA79-B3DB-44AD-BFD2-4D2DA717F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308"/>
            <a:ext cx="12192000" cy="6397384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10" name="Рукописный ввод 9"/>
              <p14:cNvContentPartPr/>
              <p14:nvPr/>
            </p14:nvContentPartPr>
            <p14:xfrm>
              <a:off x="4426618" y="4346679"/>
              <a:ext cx="1328760" cy="669960"/>
            </p14:xfrm>
          </p:contentPart>
        </mc:Choice>
        <mc:Fallback>
          <p:pic>
            <p:nvPicPr>
              <p:cNvPr id="10" name="Рукописный ввод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16538" y="4330479"/>
                <a:ext cx="135504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23" name="Рукописный ввод 22"/>
              <p14:cNvContentPartPr/>
              <p14:nvPr/>
            </p14:nvContentPartPr>
            <p14:xfrm>
              <a:off x="6552058" y="3517959"/>
              <a:ext cx="854280" cy="405360"/>
            </p14:xfrm>
          </p:contentPart>
        </mc:Choice>
        <mc:Fallback>
          <p:pic>
            <p:nvPicPr>
              <p:cNvPr id="23" name="Рукописный ввод 2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38018" y="3504279"/>
                <a:ext cx="87408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7">
            <p14:nvContentPartPr>
              <p14:cNvPr id="25" name="Рукописный ввод 24"/>
              <p14:cNvContentPartPr/>
              <p14:nvPr/>
            </p14:nvContentPartPr>
            <p14:xfrm>
              <a:off x="3532738" y="5621799"/>
              <a:ext cx="1355400" cy="588240"/>
            </p14:xfrm>
          </p:contentPart>
        </mc:Choice>
        <mc:Fallback>
          <p:pic>
            <p:nvPicPr>
              <p:cNvPr id="25" name="Рукописный ввод 24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19778" y="5606319"/>
                <a:ext cx="137268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34" name="Рукописный ввод 33"/>
              <p14:cNvContentPartPr/>
              <p14:nvPr/>
            </p14:nvContentPartPr>
            <p14:xfrm>
              <a:off x="5046178" y="4767159"/>
              <a:ext cx="195480" cy="136080"/>
            </p14:xfrm>
          </p:contentPart>
        </mc:Choice>
        <mc:Fallback>
          <p:pic>
            <p:nvPicPr>
              <p:cNvPr id="34" name="Рукописный ввод 3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40778" y="4755279"/>
                <a:ext cx="205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40" name="Рукописный ввод 39"/>
              <p14:cNvContentPartPr/>
              <p14:nvPr/>
            </p14:nvContentPartPr>
            <p14:xfrm>
              <a:off x="7151818" y="3908919"/>
              <a:ext cx="201240" cy="122040"/>
            </p14:xfrm>
          </p:contentPart>
        </mc:Choice>
        <mc:Fallback>
          <p:pic>
            <p:nvPicPr>
              <p:cNvPr id="40" name="Рукописный ввод 39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138138" y="3905319"/>
                <a:ext cx="219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41" name="Рукописный ввод 40"/>
              <p14:cNvContentPartPr/>
              <p14:nvPr/>
            </p14:nvContentPartPr>
            <p14:xfrm>
              <a:off x="6374938" y="4070199"/>
              <a:ext cx="230760" cy="373680"/>
            </p14:xfrm>
          </p:contentPart>
        </mc:Choice>
        <mc:Fallback>
          <p:pic>
            <p:nvPicPr>
              <p:cNvPr id="41" name="Рукописный ввод 40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365218" y="4063719"/>
                <a:ext cx="2437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5">
            <p14:nvContentPartPr>
              <p14:cNvPr id="42" name="Рукописный ввод 41"/>
              <p14:cNvContentPartPr/>
              <p14:nvPr/>
            </p14:nvContentPartPr>
            <p14:xfrm>
              <a:off x="5089018" y="4781559"/>
              <a:ext cx="170640" cy="781920"/>
            </p14:xfrm>
          </p:contentPart>
        </mc:Choice>
        <mc:Fallback>
          <p:pic>
            <p:nvPicPr>
              <p:cNvPr id="42" name="Рукописный ввод 41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077138" y="4769679"/>
                <a:ext cx="198000" cy="8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227072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E70CE9-A1C7-4FB5-8A3C-6AF5E915C9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2592"/>
            <a:ext cx="12192000" cy="5610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32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C3B302D-F002-45AB-8657-60B6D315510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001" y="342366"/>
            <a:ext cx="7223157" cy="14696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5284D05-552D-4CC8-BD85-3BCA854688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89555"/>
            <a:ext cx="12192000" cy="3689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6393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AE2271-A058-446E-ADCF-BA00FFE89D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3615"/>
            <a:ext cx="12192000" cy="4930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125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9FB4D7C-39C8-4DDB-8F91-4DF81560B9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0336"/>
            <a:ext cx="12192000" cy="5077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79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1316E3-1BBD-4843-BB7B-74F83F2B1A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382"/>
            <a:ext cx="12192000" cy="1448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C50B5B-D068-41A9-BBB9-88391BD8CB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3788"/>
            <a:ext cx="12192000" cy="3059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4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996C98-DAA7-47F5-AA5B-CA27357782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9479"/>
            <a:ext cx="12192000" cy="4579041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4357939" y="1985439"/>
              <a:ext cx="360" cy="36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6059" y="197355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19539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1222905"/>
            <a:ext cx="9968141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94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308F34-9CEB-4974-AC04-0D2EA797C7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70" y="3046493"/>
            <a:ext cx="12192000" cy="2962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19D17F-F91A-4557-9DE9-FC1622B7AB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80" y="1070983"/>
            <a:ext cx="12192000" cy="1846997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7" name="Рукописный ввод 6"/>
              <p14:cNvContentPartPr/>
              <p14:nvPr/>
            </p14:nvContentPartPr>
            <p14:xfrm>
              <a:off x="6484190" y="3730359"/>
              <a:ext cx="97560" cy="285840"/>
            </p14:xfrm>
          </p:contentPart>
        </mc:Choice>
        <mc:Fallback>
          <p:pic>
            <p:nvPicPr>
              <p:cNvPr id="7" name="Рукописный ввод 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475910" y="3721359"/>
                <a:ext cx="110520" cy="3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25367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577208-0614-4086-89A7-68436E642F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370"/>
            <a:ext cx="12192000" cy="5993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29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FAE441-B5BE-43B2-8AC6-F33C3494EB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6112"/>
            <a:ext cx="12192000" cy="54048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C234C5-F1C6-4CD8-9167-57A0532FE7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0883"/>
            <a:ext cx="12192000" cy="1318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831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FE36D19-323F-4FD1-9241-823FAA588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2796"/>
            <a:ext cx="12192000" cy="5992408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7207618" y="4735479"/>
              <a:ext cx="80280" cy="113040"/>
            </p14:xfrm>
          </p:contentPart>
        </mc:Choice>
        <mc:Fallback>
          <p:pic>
            <p:nvPicPr>
              <p:cNvPr id="4" name="Рукописный ввод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94298" y="4721439"/>
                <a:ext cx="105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9865498" y="4735479"/>
              <a:ext cx="103680" cy="108720"/>
            </p14:xfrm>
          </p:contentPart>
        </mc:Choice>
        <mc:Fallback>
          <p:pic>
            <p:nvPicPr>
              <p:cNvPr id="6" name="Рукописный ввод 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851098" y="4722159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9">
            <p14:nvContentPartPr>
              <p14:cNvPr id="24" name="Рукописный ввод 23"/>
              <p14:cNvContentPartPr/>
              <p14:nvPr/>
            </p14:nvContentPartPr>
            <p14:xfrm>
              <a:off x="4425178" y="4053999"/>
              <a:ext cx="1744200" cy="706320"/>
            </p14:xfrm>
          </p:contentPart>
        </mc:Choice>
        <mc:Fallback>
          <p:pic>
            <p:nvPicPr>
              <p:cNvPr id="24" name="Рукописный ввод 23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413298" y="4043559"/>
                <a:ext cx="176112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1">
            <p14:nvContentPartPr>
              <p14:cNvPr id="28" name="Рукописный ввод 27"/>
              <p14:cNvContentPartPr/>
              <p14:nvPr/>
            </p14:nvContentPartPr>
            <p14:xfrm>
              <a:off x="5549098" y="4684719"/>
              <a:ext cx="52200" cy="274320"/>
            </p14:xfrm>
          </p:contentPart>
        </mc:Choice>
        <mc:Fallback>
          <p:pic>
            <p:nvPicPr>
              <p:cNvPr id="28" name="Рукописный ввод 2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540458" y="4676079"/>
                <a:ext cx="655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3">
            <p14:nvContentPartPr>
              <p14:cNvPr id="29" name="Рукописный ввод 28"/>
              <p14:cNvContentPartPr/>
              <p14:nvPr/>
            </p14:nvContentPartPr>
            <p14:xfrm>
              <a:off x="6287458" y="4725039"/>
              <a:ext cx="992160" cy="31680"/>
            </p14:xfrm>
          </p:contentPart>
        </mc:Choice>
        <mc:Fallback>
          <p:pic>
            <p:nvPicPr>
              <p:cNvPr id="29" name="Рукописный ввод 2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284218" y="4721799"/>
                <a:ext cx="100620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426821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</Words>
  <Application>Microsoft Office PowerPoint</Application>
  <PresentationFormat>Произвольный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Ряды  Лекция 5: Ряды Фурье</dc:title>
  <dc:creator>Суетин Валерий</dc:creator>
  <cp:lastModifiedBy>user</cp:lastModifiedBy>
  <cp:revision>19</cp:revision>
  <dcterms:created xsi:type="dcterms:W3CDTF">2021-06-08T09:15:21Z</dcterms:created>
  <dcterms:modified xsi:type="dcterms:W3CDTF">2025-06-10T04:29:28Z</dcterms:modified>
</cp:coreProperties>
</file>