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ink/ink171.xml" ContentType="application/inkml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60.xml" ContentType="application/inkml+xml"/>
  <Override PartName="/ppt/ink/ink170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59.xml" ContentType="application/inkml+xml"/>
  <Override PartName="/ppt/ink/ink129.xml" ContentType="application/inkml+xml"/>
  <Override PartName="/ppt/ink/ink149.xml" ContentType="application/inkml+xml"/>
  <Override PartName="/ppt/ink/ink157.xml" ContentType="application/inkml+xml"/>
  <Override PartName="/ppt/ink/ink158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ink/ink137.xml" ContentType="application/inkml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11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9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6" y="-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7:55:44.0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FAD76F-DCF6-4B66-90E5-156CCF7D9072}" emma:medium="tactile" emma:mode="ink">
          <msink:context xmlns:msink="http://schemas.microsoft.com/ink/2010/main" type="inkDrawing" rotatedBoundingBox="23900,16849 23924,16866 23923,16867 23899,16850" semanticType="callout" shapeName="Other">
            <msink:sourceLink direction="with" ref="{3AAF1B13-D94D-4B2B-ADA4-9E6B41B56823}"/>
          </msink:context>
        </emma:interpretation>
      </emma:emma>
    </inkml:annotationXML>
    <inkml:trace contextRef="#ctx0" brushRef="#br0">24 17 19 0,'0'0'245'15,"-8"-6"-24"-15,8 6-23 0,-7-4-22 0,7 4-20 16,0 0-11-16,0 0-15 0,0 0-13 0,-9-7-10 16,9 7-12-16,0 0-6 0,0 0-13 0,0 0-5 15,0 0-5-15,0 0-9 0,0 0-7 0,0 0-47 0,0 0-79 16,0 0-87-16,0 0-134 0,0 0-322 0,0 0 142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1204" units="1/cm"/>
          <inkml:channelProperty channel="T" name="resolution" value="1" units="1/dev"/>
        </inkml:channelProperties>
      </inkml:inkSource>
      <inkml:timestamp xml:id="ts0" timeString="2021-06-09T08:09:27.4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B28EF9-7856-423C-B073-808B18055541}" emma:medium="tactile" emma:mode="ink">
          <msink:context xmlns:msink="http://schemas.microsoft.com/ink/2010/main" type="inkDrawing" rotatedBoundingBox="12105,5515 12120,5515 12120,5530 12105,5530" shapeName="Other">
            <msink:destinationLink direction="from" ref="{BB46305A-ACCE-4E5F-B821-A489DF48DEB9}"/>
          </msink:context>
        </emma:interpretation>
      </emma:emma>
    </inkml:annotationXML>
    <inkml:trace contextRef="#ctx0" brushRef="#br0">0 0 0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7:58:57.1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 11 0,'0'0'137'0,"4"6"13"0,-4-6 8 0,8 6-1 16,-8-6-5-16,13 1 13 0,-5 2-2 0,-8-3 3 15,14 0 12-15,1 0 9 0,-15 0 3 0,23-4-18 0,-8-1-13 16,3 5-12-16,4-4-14 0,-6 1-10 16,1 3-19-16,1-3-14 0,-1 1-7 0,2 2-8 15,-2-1-4-15,8 4-12 0,-5 0-7 16,2 0-40-16,-4-2-37 0,-1 5-43 0,-1 1-40 15,2 4-44-15,-5-5-57 0,1 5-213 0,-5-4-458 0,0 1 203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1:53.9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3569F3-CD25-42E1-BB26-218AAF1929C7}" emma:medium="tactile" emma:mode="ink">
          <msink:context xmlns:msink="http://schemas.microsoft.com/ink/2010/main" type="writingRegion" rotatedBoundingBox="12293,12446 12027,12832 11769,12654 12035,12268"/>
        </emma:interpretation>
      </emma:emma>
    </inkml:annotationXML>
    <inkml:traceGroup>
      <inkml:annotationXML>
        <emma:emma xmlns:emma="http://www.w3.org/2003/04/emma" version="1.0">
          <emma:interpretation id="{D5154976-B5F9-4F40-9ADD-64E442977E6D}" emma:medium="tactile" emma:mode="ink">
            <msink:context xmlns:msink="http://schemas.microsoft.com/ink/2010/main" type="paragraph" rotatedBoundingBox="12293,12446 12027,12832 11769,12654 12035,12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250106-77D4-49C4-AFFC-02B007974D12}" emma:medium="tactile" emma:mode="ink">
              <msink:context xmlns:msink="http://schemas.microsoft.com/ink/2010/main" type="line" rotatedBoundingBox="12293,12446 12027,12832 11769,12654 12035,12268"/>
            </emma:interpretation>
          </emma:emma>
        </inkml:annotationXML>
        <inkml:traceGroup>
          <inkml:annotationXML>
            <emma:emma xmlns:emma="http://www.w3.org/2003/04/emma" version="1.0">
              <emma:interpretation id="{E2D15C3F-B414-4856-8A37-6CDB6BC51B4C}" emma:medium="tactile" emma:mode="ink">
                <msink:context xmlns:msink="http://schemas.microsoft.com/ink/2010/main" type="inkWord" rotatedBoundingBox="12293,12446 12027,12832 11769,12654 12035,12268"/>
              </emma:interpretation>
              <emma:one-of disjunction-type="recognition" id="oneOf0">
                <emma:interpretation id="interp0" emma:lang="en-US" emma:confidence="0">
                  <emma:literal>80</emma:literal>
                </emma:interpretation>
                <emma:interpretation id="interp1" emma:lang="en-US" emma:confidence="0">
                  <emma:literal>8</emma:literal>
                </emma:interpretation>
                <emma:interpretation id="interp2" emma:lang="en-US" emma:confidence="0">
                  <emma:literal>8800</emma:literal>
                </emma:interpretation>
                <emma:interpretation id="interp3" emma:lang="en-US" emma:confidence="0">
                  <emma:literal>boo</emma:literal>
                </emma:interpretation>
                <emma:interpretation id="interp4" emma:lang="en-US" emma:confidence="0">
                  <emma:literal>880</emma:literal>
                </emma:interpretation>
              </emma:one-of>
            </emma:emma>
          </inkml:annotationXML>
          <inkml:trace contextRef="#ctx0" brushRef="#br0">137 87 109 0,'0'0'240'0,"0"0"-7"0,0 0-14 0,-7-32-9 15,7 32-12-15,0 0-8 0,-5-11-11 0,5 11-7 0,0 0-17 16,0 0-8-16,3-14-6 0,-3 14-3 15,0 0 3-15,4-11-9 0,-4 11 6 0,0 0-6 16,0 0-1-16,2-11-2 0,-2 11-6 0,0 0 0 0,0 0-6 16,0-10-8-16,0 10 19 0,0 0-17 0,0 0-3 15,0 0-7-15,0 0-11 0,0 0-2 0,0 0-16 16,0 0 0-16,0 0-11 0,0 0-20 0,-17 19 8 16,17-19-5-16,-9 12-1 0,6-3-9 0,0 1-8 15,-4 4-2-15,-1 0 2 0,6 5-6 0,-5 2-3 16,2 0-3-16,-1-2-3 0,4 3 3 0,-2-2 2 15,-2-2-10-15,6 6 1 0,0-8 1 0,-2-1-6 16,2 0 7-16,2-2 0 0,1-1-2 0,4 0-3 16,-5-5 0-16,6-1 13 0,2-1-10 0,0-1-1 15,-3-3-3-15,11-5 3 0,-5-2 3 0,-1-1-4 16,3-5 0-16,2-3-5 0,-2-2 2 0,-3-2-6 0,1 1 8 16,-3-3-3-16,-2 3 4 0,-1-6-16 0,-2 3 21 15,-5 0-17-15,-3 0 10 0,1 9-3 0,-4-5 2 16,2 5 18-16,-4-1 5 0,3 6 12 0,-2 1-2 15,-5-1 10-15,4 4 1 0,-7-1 3 0,1 5-2 16,-4 2-1-16,3 3-4 0,1 2 1 0,-4 6-8 16,1 0 0-16,1 5-10 0,0 2 4 0,2 1-5 15,5 0-4-15,1 1 0 0,1 1-1 0,-4-2 5 16,11-2 3-16,0-3-6 0,3 0 6 0,2 0-3 16,2-4-2-16,4-1-3 0,-2-2-7 0,6-1-2 15,1-1-10-15,0-5-11 0,1-2-5 0,6-1 0 16,-5-3-8-16,5-3 0 0,-2-1-4 0,-6-3-5 0,-2-1-6 15,-1-5-11-15,0 4 4 0,-4-8-1 0,-8 4-6 16,3-6-2-16,-6 1 11 0,-2 1 1 0,-2 1 2 16,-3 0 0-16,-5 0 14 0,0 3 9 0,-2 0 28 15,-1 1 12-15,6 7 8 0,0 1 18 0,-1-1 5 16,-2 4 8-16,0 2-3 0,3 2-2 0,12 0-5 16,-17 4-6-16,6 5-1 0,-1 3-6 0,2 4-4 15,2 3-4-15,3 3 1 0,1 1-8 0,8 0-37 16,-1 2-47-16,10-2-52 0,2 6-62 0,5-3-76 15,-4-8-98-15,12 3-448 0,4-4-862 0,1-3 381 16</inkml:trace>
          <inkml:trace contextRef="#ctx0" brushRef="#br1" timeOffset="91999.7099">137 149 187 0,'-9'-1'407'0,"-6"-1"-7"0,4 1-37 0,2-2-11 16,-6 3-30-16,3 0-28 0,-4 4-8 0,4 2-14 15,-3-2-23-15,3 1-28 0,-3 2-16 0,2 3-21 0,1-1-21 16,2 2-13-16,2 1-17 0,-1 1-16 16,1 5-13-16,3-3-8 0,3 2-9 0,2-5-8 15,2 2-12-15,-2 0 0 0,5-1-7 0,3-1-6 0,1-2-9 16,-1-4 3-16,4-2-10 0,3-1 8 0,-3-1-5 16,6-2-12-16,-5-5 0 0,2 1-4 0,0-4-2 15,-1 0 0-15,1-1 0 0,0-7-9 0,0 1 1 16,-7 0-1-16,1 0 0 0,-4 1 1 0,-2 0-4 15,-3-1 1-15,4-1-4 0,-8 1-2 0,4 2 5 16,0 2 2-16,-3-1-4 0,1 3-6 0,2 9-2 16,-7-10 29-16,7 10 6 0,0 0 3 0,-13 0-9 15,13 0-4-15,-18 19-5 0,9-1 2 0,1 4-5 16,-2 1-4-16,2 2 1 0,2 0 0 0,3 2-2 16,0-6 1-16,3 0-9 0,0-6 7 0,3-1 0 15,5 0 0-15,1-5 0 0,3-4-3 0,6-3 3 0,2-5-4 16,5-7-5-16,5-7-20 0,2-3-10 0,0-5 3 15,-8-3 2-15,-1 1 7 0,-3-1-3 0,-5 8 6 16,-6-3-9-16,2-10 13 0,-8 13-3 0,0-3-1 16,-6-3 5-16,0 11 3 0,1 0-3 0,-4 0 3 15,-3 2 0-15,-3 7-14 0,1 0-27 0,-4 5-40 16,0 2-33-16,1 8-32 0,-6 3-24 0,-5 13-17 16,0 5-37-16,8 2-48 0,5 1-70 0,-2 3-316 15,7 2-717-15,5 0 317 0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1:55.0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1DBA47-A58E-4B5C-A789-72138F99636C}" emma:medium="tactile" emma:mode="ink">
          <msink:context xmlns:msink="http://schemas.microsoft.com/ink/2010/main" type="writingRegion" rotatedBoundingBox="19926,12471 19543,12922 19185,12618 19568,12167"/>
        </emma:interpretation>
      </emma:emma>
    </inkml:annotationXML>
    <inkml:traceGroup>
      <inkml:annotationXML>
        <emma:emma xmlns:emma="http://www.w3.org/2003/04/emma" version="1.0">
          <emma:interpretation id="{C2A2EAB9-2D57-4DAB-BD08-85149E704BB8}" emma:medium="tactile" emma:mode="ink">
            <msink:context xmlns:msink="http://schemas.microsoft.com/ink/2010/main" type="paragraph" rotatedBoundingBox="19926,12471 19543,12922 19185,12618 19568,12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1B2699-541A-406B-A4A6-3144F8316889}" emma:medium="tactile" emma:mode="ink">
              <msink:context xmlns:msink="http://schemas.microsoft.com/ink/2010/main" type="line" rotatedBoundingBox="19926,12471 19543,12922 19185,12618 19568,12167"/>
            </emma:interpretation>
          </emma:emma>
        </inkml:annotationXML>
        <inkml:traceGroup>
          <inkml:annotationXML>
            <emma:emma xmlns:emma="http://www.w3.org/2003/04/emma" version="1.0">
              <emma:interpretation id="{5450E0F5-DF3B-4695-BC22-CA62BBC2BB73}" emma:medium="tactile" emma:mode="ink">
                <msink:context xmlns:msink="http://schemas.microsoft.com/ink/2010/main" type="inkWord" rotatedBoundingBox="19926,12471 19543,12922 19185,12618 19568,12167"/>
              </emma:interpretation>
              <emma:one-of disjunction-type="recognition" id="oneOf0">
                <emma:interpretation id="interp0" emma:lang="en-US" emma:confidence="0">
                  <emma:literal>old</emma:literal>
                </emma:interpretation>
                <emma:interpretation id="interp1" emma:lang="en-US" emma:confidence="0">
                  <emma:literal>Olaf</emma:literal>
                </emma:interpretation>
                <emma:interpretation id="interp2" emma:lang="en-US" emma:confidence="0">
                  <emma:literal>need</emma:literal>
                </emma:interpretation>
                <emma:interpretation id="interp3" emma:lang="en-US" emma:confidence="0">
                  <emma:literal>coed</emma:literal>
                </emma:interpretation>
                <emma:interpretation id="interp4" emma:lang="en-US" emma:confidence="0">
                  <emma:literal>seed</emma:literal>
                </emma:interpretation>
              </emma:one-of>
            </emma:emma>
          </inkml:annotationXML>
          <inkml:trace contextRef="#ctx0" brushRef="#br0">148 7 349 0,'0'0'366'0,"0"0"-14"16,-39 8-22-16,33-5-7 0,-4 5-11 15,0-3-13-15,-1 4-3 0,0 2-18 0,2-2-17 16,-2 3-22-16,0 3-19 0,5 1-14 0,-4-5-18 0,6 4-6 16,0-2-24-16,0 2-8 0,3-4-9 0,2 3-9 15,-2-2-15-15,5-2-7 0,-3-3-5 16,6 4-13-16,-1-8-6 0,4 3-6 0,1-3-13 0,-2-1-7 15,8-2-7-15,1-5-2 0,-5 2-5 0,9-6-7 16,-8 0-21-16,8-6-5 0,-3 2-5 0,2-3 0 16,-7-2-2-16,2 3 1 0,-4-5-3 0,1 0-1 15,-5 8 1-15,-2-3 0 0,-2 3 2 0,-3-2 2 16,0 0 16-16,-1 14 12 0,-2-16 7 0,-4 10 16 16,6 6 10-16,-13-6 13 0,2 6 5 0,11 0 6 15,-23 9 8-15,3 4 3 0,3 1 5 0,1 3 5 0,2 1-3 16,-1 4 4-16,3-1-6 0,3 0 0 0,0 3-1 15,3-2-9-15,2-2-6 0,0-5-9 0,3 1-6 16,2-7-18-16,5 4-7 0,2-4-17 0,2-3-10 16,-2-2-21-16,8-3-7 0,1-4-12 0,4-4-22 15,0-3-18-15,-2-5-9 0,9-6-1 0,-7 4 3 16,-4 0 3-16,-1-5 3 0,-1 4 5 0,-3-2 1 16,-3 6 7-16,-2 0 3 0,0 2 6 0,-2 5 2 15,-4 0 4-15,3-1-3 0,-4-5 13 0,0 13 0 16,0 0 0-16,0 0-3 0,-9-12 12 0,9 12 2 0,0 0 3 15,0 0 3-15,-31 24 6 0,19-12-3 16,0 5 2-16,-1 7 7 0,-1-3-8 16,-1 9 0-16,2-1-1 0,2 3-3 0,5-9 3 15,4-1 2-15,0-2-3 0,4-1-6 0,0-2-13 16,3-4-17-16,0 2-8 0,1-8-7 0,-2 0-7 0,5-4-13 0,-9-3-9 16,18 2-18-16,-5-9-18 0,0 1-1 0,5-8 7 15,-2 0 15-15,3-5 4 0,-7 3 7 0,2-3-6 16,0 0 2-16,-1 1-4 0,-3 5-8 0,-4-1-21 15,0 0-30-15,0 0-30 0,-3 2-37 0,0-1-60 16,-2 2-57-16,0 3-95 0,-1 8-227 0,7-11-709 16,-7 11 314-16</inkml:trace>
          <inkml:trace contextRef="#ctx0" brushRef="#br1" timeOffset="91864.8972">278 227 78 0,'0'0'388'0,"0"0"-1"0,0 0-28 15,0 0-21-15,0 0-30 0,0 0-24 0,0 0-8 16,-29 6-7-16,18-2-5 0,4 1-14 0,-3-1-11 16,-4 3-10-16,2 2-15 0,0 1-15 0,-3 1-8 15,3 0-11-15,-5 1-10 0,-2 1 2 0,2 0-4 16,5 0-7-16,-1-1-9 0,3 0-10 0,0 1-13 16,0 0-14-16,2-2-12 0,0 0-9 0,4 0-7 0,-2 3-17 15,2-7 1-15,3 1-9 0,1-8-8 16,7 14-4-16,-3-9-8 0,-4-5-20 0,9 7-19 0,6-5-23 15,3-4-18-15,5-4-21 0,-1-1-16 0,2-5-14 16,3 0-1-16,2-9 0 0,-7 6 15 0,-1-1 8 16,-2-2 6-16,0-1 2 0,-3 4 10 0,0-2 0 15,-10 4 8-15,3 1 6 0,-4 1 3 0,3 1 7 16,-4 3 36-16,-4 7 15 0,5-10 5 0,-5 10 0 16,0 0 3-16,0 0 8 0,0 0 1 0,0 0 1 15,0 0 4-15,-37 11 0 0,26-3-4 0,2 0 2 16,-3 2-7-16,5-4-8 0,0 1 0 0,2 0-3 0,5-7-6 15,-7 10-3-15,7-10 0 0,0 0-4 0,0 0-30 16,0 0-16-16,0 0-17 0,0 0-28 16,35-21-13-16,-20 5-3 0,1-4 16 0,1 0-11 0,-2-10 14 15,6 0 10-15,-4 2 8 0,-8 7-4 0,0 2 16 16,-2-2 3-16,-4 5 6 0,2 0 9 0,-2 0-1 16,-3 5 5-16,1 2-7 0,-1 9 5 0,0 0-1 15,-11-9-19-15,11 9-30 0,0 0-28 0,-35 29-39 16,11-2-33-16,0 4-41 0,0 5-60 0,0 19-59 15,5 5 11-15,0-1 27 0,10 0 4 0,2-12-165 16,17 13-493-16,8-3 219 0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1:56.3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5C8E69-2BF1-457D-94D9-BED3B1B92A27}" emma:medium="tactile" emma:mode="ink">
          <msink:context xmlns:msink="http://schemas.microsoft.com/ink/2010/main" type="writingRegion" rotatedBoundingBox="27052,12301 27594,12511 27459,12859 26917,12650"/>
        </emma:interpretation>
      </emma:emma>
    </inkml:annotationXML>
    <inkml:traceGroup>
      <inkml:annotationXML>
        <emma:emma xmlns:emma="http://www.w3.org/2003/04/emma" version="1.0">
          <emma:interpretation id="{815EC94F-6E74-441D-88FD-22746454D2B5}" emma:medium="tactile" emma:mode="ink">
            <msink:context xmlns:msink="http://schemas.microsoft.com/ink/2010/main" type="paragraph" rotatedBoundingBox="27052,12301 27594,12511 27459,12859 26917,12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F7AEEB-DDC1-45A6-9148-0CFFB20F0B73}" emma:medium="tactile" emma:mode="ink">
              <msink:context xmlns:msink="http://schemas.microsoft.com/ink/2010/main" type="line" rotatedBoundingBox="27052,12301 27594,12511 27459,12859 26917,12650"/>
            </emma:interpretation>
          </emma:emma>
        </inkml:annotationXML>
        <inkml:traceGroup>
          <inkml:annotationXML>
            <emma:emma xmlns:emma="http://www.w3.org/2003/04/emma" version="1.0">
              <emma:interpretation id="{7948AF7E-7B45-40F5-9BE0-98F40F247475}" emma:medium="tactile" emma:mode="ink">
                <msink:context xmlns:msink="http://schemas.microsoft.com/ink/2010/main" type="inkWord" rotatedBoundingBox="27052,12301 27594,12511 27459,12859 26917,12650"/>
              </emma:interpretation>
              <emma:one-of disjunction-type="recognition" id="oneOf0">
                <emma:interpretation id="interp0" emma:lang="en-US" emma:confidence="0">
                  <emma:literal>we</emma:literal>
                </emma:interpretation>
                <emma:interpretation id="interp1" emma:lang="en-US" emma:confidence="0">
                  <emma:literal>roe</emma:literal>
                </emma:interpretation>
                <emma:interpretation id="interp2" emma:lang="en-US" emma:confidence="0">
                  <emma:literal>eye</emma:literal>
                </emma:interpretation>
                <emma:interpretation id="interp3" emma:lang="en-US" emma:confidence="0">
                  <emma:literal>Exe</emma:literal>
                </emma:interpretation>
                <emma:interpretation id="interp4" emma:lang="en-US" emma:confidence="0">
                  <emma:literal>Eye</emma:literal>
                </emma:interpretation>
              </emma:one-of>
            </emma:emma>
          </inkml:annotationXML>
          <inkml:trace contextRef="#ctx0" brushRef="#br0">27 17 94 0,'-8'6'303'0,"8"-6"-22"0,-8 5-25 16,8-5-20-16,-7 8-26 0,7-8-19 0,-2 7-20 0,2-7-17 15,-4 14-9-15,4-14-18 0,4 13-9 0,-4-13-18 16,4 12-6-16,-2-6-7 0,-2-6-9 0,7 9-6 16,-7-9-10-16,5 11-3 0,-5-11-11 0,7 4-2 15,-7-4 0-15,8 2-10 0,-8-2-1 0,15-2-4 16,-15 2-1-16,17-6-7 0,-9 1-1 0,2-1-1 16,-2 0-2-16,3-1-5 0,-2-1-1 0,0-2 3 15,2 1 20-15,-3 2 10 0,-4 1 7 0,1 0 9 16,-5 6 16-16,4-13 11 0,0 7 14 0,-4 6 11 15,6-6-2-15,-6 6 6 0,0 0-5 0,0 0-7 16,3-12-5-16,-3 12 1 0,0 0 2 0,0 0-7 16,0 0-2-16,0 0-3 0,-29 25-11 0,20-13-6 0,2-2-6 15,-3 1 7-15,3 3-18 0,-1 0-8 0,0-4-7 16,5 4-3-16,-2-1-5 0,3 0-2 0,0-4 3 16,2 1-4-16,0-10-4 0,10 14-5 0,-3-9 2 15,3-1-3-15,3 1-4 0,-2-5-21 0,6-2-3 16,1-2-7-16,3-1 2 0,2-3-6 0,-2 1-7 15,-2-3 8-15,-7 2 1 0,1 1 2 0,1-3 1 16,-1 1 1-16,-6 3 9 0,0-3-6 0,-1 1 3 16,0 4 18-16,-6 4 2 0,6-11 9 0,-6 11 7 0,4-6 5 15,-4 6 3-15,0 0 10 0,0 0 3 16,0 0 9-16,-33 17 10 0,16-2 14 0,-1 1 2 0,-7 6 1 16,2 2-2-16,-1-1 0 0,8-1-4 0,1 0-9 15,-1 0-5-15,4-2-5 0,-2-1-11 0,5 2-4 16,1-2 3-16,7-5-12 0,2-2-6 0,0-3-3 15,3 1-19-15,3-5-6 0,6-1-16 0,3-2-15 16,2-4-16-16,5-5-10 0,9-9 0 0,-5 7 0 16,1-10-9-16,-5 3 3 0,-2 2 6 0,-1-3 6 15,4-6 5-15,-8 8 13 0,-2-2-10 0,-3 3 11 16,-5-1-1-16,0 1 8 0,-2 0-2 0,-2 2 16 16,0 3 6-16,-2-1 9 0,0 10 8 0,-7-12 5 15,7 12-2-15,-11-6 8 0,11 6-6 0,-25 6 15 16,11 1 7-16,-4 8-5 0,-5-3 0 0,1 3-1 0,2 3-10 15,-9 3 0-15,1 1-4 0,7-3-8 0,3-4-35 16,-2 0-42-16,7 0-64 0,4-5-55 0,-3 2-58 16,0 1-76-16,3-4-71 0,2-2-106 0,0-2-303 15,0-2-860-15,7-3 381 0</inkml:trace>
          <inkml:trace contextRef="#ctx0" brushRef="#br1" timeOffset="91660.4804">338 104 89 0,'0'0'247'0,"0"0"-4"16,0 0-9-16,0 0-6 0,-11-9-5 0,11 9 2 16,0 0-13-16,0 0-7 0,0 0-3 0,0 0-10 15,-16 14 2-15,16-14-6 0,-12 9-18 0,7-2 12 16,0-1-18-16,-2 1 11 0,-3 5-17 0,4-5-6 16,-2 2-15-16,-2 4-6 0,2-3-11 0,-1 3-15 15,1-2-12-15,1-1-9 0,2-2-13 0,-5 3 2 0,8 1-7 16,-1-3-13-16,3-9 0 0,3 17-8 0,2-11-1 15,3 0-4-15,4-1-4 0,4-2 3 16,2 0-12-16,3-7 1 0,3 1 4 0,-1-4-14 0,-1-2-22 16,-2 2-4-16,-7-3 3 0,3-1 2 0,-2 1-3 15,-2-1 9-15,-3 1-5 0,-4-3 0 0,1 3-2 16,-5 3 9-16,2-2 7 0,-3 9 17 0,2-16 18 16,-2 16 6-16,0 0-2 0,-9-10 1 0,9 10-9 15,-15 3-2-15,15-3 3 0,-28 12-9 0,11 2 5 16,-2 3-2-16,0 0-5 0,2 2 1 0,1 1-2 15,2-1-2-15,2 1-3 0,3-5-7 0,1 0 0 16,2-2-2-16,5 0 5 0,4-1-6 0,1-3-1 0,2-3-1 16,4-2-36-16,7-4-22 0,-1-1-22 0,13-7-41 15,4-5-30-15,-2 0-20 0,0-3-11 0,-2-2-13 16,-6 2-17-16,-3 0-37 0,-4-1-51 0,-1-3-42 16,-4 1-308-16,-5 3-687 0,0 1 305 0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1:57.7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CEEE45-E740-4AD4-B98C-C9AABEF62B55}" emma:medium="tactile" emma:mode="ink">
          <msink:context xmlns:msink="http://schemas.microsoft.com/ink/2010/main" type="writingRegion" rotatedBoundingBox="4050,12337 4374,12290 4439,12737 4114,12784"/>
        </emma:interpretation>
      </emma:emma>
    </inkml:annotationXML>
    <inkml:traceGroup>
      <inkml:annotationXML>
        <emma:emma xmlns:emma="http://www.w3.org/2003/04/emma" version="1.0">
          <emma:interpretation id="{B685148E-51DF-423F-A8E5-6D7358FBF185}" emma:medium="tactile" emma:mode="ink">
            <msink:context xmlns:msink="http://schemas.microsoft.com/ink/2010/main" type="paragraph" rotatedBoundingBox="4050,12337 4374,12290 4439,12737 4114,12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F1E2F1-FDB7-484D-B6D3-A8572CD4940C}" emma:medium="tactile" emma:mode="ink">
              <msink:context xmlns:msink="http://schemas.microsoft.com/ink/2010/main" type="line" rotatedBoundingBox="4050,12337 4374,12290 4439,12737 4114,12784"/>
            </emma:interpretation>
          </emma:emma>
        </inkml:annotationXML>
        <inkml:traceGroup>
          <inkml:annotationXML>
            <emma:emma xmlns:emma="http://www.w3.org/2003/04/emma" version="1.0">
              <emma:interpretation id="{17D4D318-9EF8-41C9-951E-D00BB6CBF1C0}" emma:medium="tactile" emma:mode="ink">
                <msink:context xmlns:msink="http://schemas.microsoft.com/ink/2010/main" type="inkWord" rotatedBoundingBox="4050,12337 4374,12290 4439,12737 4114,12784"/>
              </emma:interpretation>
              <emma:one-of disjunction-type="recognition" id="oneOf0">
                <emma:interpretation id="interp0" emma:lang="en-US" emma:confidence="0">
                  <emma:literal>def</emma:literal>
                </emma:interpretation>
                <emma:interpretation id="interp1" emma:lang="en-US" emma:confidence="0">
                  <emma:literal>dry</emma:literal>
                </emma:interpretation>
                <emma:interpretation id="interp2" emma:lang="en-US" emma:confidence="0">
                  <emma:literal>Add</emma:literal>
                </emma:interpretation>
                <emma:interpretation id="interp3" emma:lang="en-US" emma:confidence="0">
                  <emma:literal>toy</emma:literal>
                </emma:interpretation>
                <emma:interpretation id="interp4" emma:lang="en-US" emma:confidence="0">
                  <emma:literal>tog</emma:literal>
                </emma:interpretation>
              </emma:one-of>
            </emma:emma>
          </inkml:annotationXML>
          <inkml:trace contextRef="#ctx0" brushRef="#br0">35-1 92 0,'0'0'327'0,"0"0"-28"0,0 0-24 0,0 0-17 16,0 0-19-16,0 0-13 0,0 0-19 0,0 0-7 15,0 0-33-15,0 0-2 0,0 0-20 0,-28 17-17 16,28-17-10-16,-4 12-5 0,3-2 3 0,-2 1-13 0,5 1-11 16,-4 1-6-16,4-1 0 0,0 2 11 0,1-2-20 15,0 3-2-15,3-3-12 0,2 1-5 0,-5-1 4 16,4 1-11-16,-3 0-3 0,1-2-12 0,0-3 11 15,2 0-15-15,-1 0 5 0,-6-8-9 0,6 9-8 16,0-5 5-16,-6-4-18 0,6 8 20 0,-6-8-20 16,8 5 26-16,-8-5 8 0,0 0-9 0,0 0-5 15,0 0 10-15,15-11-10 0,-15 11-1 0,1-15 3 16,-1 3 12-16,0 2-3 0,0 10 34 0,-4-22 0 16,3 15 14-16,-3-3-1 0,4 10 8 0,-8-11-3 15,4 5-4-15,4 6-9 0,-9-10-9 0,9 10-8 0,-10-2-5 16,10 2-7-16,0 0-3 0,-15-2-8 0,15 2-4 15,0 0-7-15,-14 8-4 0,14-8-3 0,-7 9-4 16,6-1-2-16,1-8-2 0,0 17 3 0,1-6 0 16,3 1-4-16,-1-3-2 0,2 4-27 0,4-5-18 15,-3-1-9-15,1 2 4 0,1-3-8 0,-2-4 6 16,5 2 9-16,1-3-15 0,1-1 10 0,-13 0 10 16,18-3 1-16,-7 0 4 0,-5-2 10 0,1-6-4 15,0 1-1-15,-2-3 6 0,-1-1 3 0,1-1 0 0,-6-1-7 16,1-4 10-16,-5 0 6 0,-1 1 7 15,0 4 4-15,-6-1-4 0,-3-4 4 0,0 7 10 16,0 2 11-16,7 2 9 0,-1 2-12 0,1 1 10 0,1 3 2 16,7 3-7-16,-13-3-5 0,13 3-2 0,-15 8-5 15,4-1 1-15,7 5-8 0,-1 0 0 0,2 1-1 16,2 7-9-16,1 3 8 0,0-5-3 0,4-1-3 16,-3-2 2-16,6 0-16 0,-3 0-15 0,1-5-11 15,5 3-20-15,-1-3-22 0,-2-3-53 0,0-1-39 16,2 0-70-16,-2-1-103 0,1-2-408 0,-8-3-813 15,18 0 359-15</inkml:trace>
          <inkml:trace contextRef="#ctx0" brushRef="#br1" timeOffset="87079.564">127 121 310 0,'-4'-7'357'0,"4"7"-32"16,-7-8-12-16,7 8-25 0,-7-6-16 0,7 6-23 15,-8-7-8-15,8 7-26 0,-8-6 2 0,8 6-28 16,0 0-16-16,-4-6-17 0,4 6-6 0,0 0-22 16,0 0-16-16,-11-4-9 0,11 4-16 0,0 0-8 0,0 0-3 15,0 0-22-15,0 0-13 0,0 0-1 0,0 0-2 16,0 0 5-16,0 0-8 0,0 0-13 0,0 0 9 15,20 23-8-15,-13-17 5 0,1-3-4 0,0 3-6 16,2 0 2-16,-1-3-6 0,0 0 6 0,5-3-12 16,-5 2 7-16,-9-2 3 0,16 1-6 0,-5-2-1 15,-11 1 6-15,17-4-5 0,-17 4-17 0,16-4 0 16,-10-1 24-16,-6 5-6 0,9-8 1 0,-9 8 5 16,7-8-11-16,-7 8-7 0,3-13 2 0,-3 13 7 0,0-11 8 15,0 11 19-15,0 0 25 0,-7-16 0 0,7 16 21 16,0 0 1-16,-4-9-3 0,4 9-9 15,0 0-2-15,0 0-19 0,-8-6 7 0,8 6-16 0,0 0-9 16,0 0 4-16,0 0-3 0,-10 24-3 0,9-16 1 16,1-8-8-16,0 18-3 0,0-7-3 0,3-3-2 15,1 0-9-15,0 0-30 0,0-2 3 0,4-1 1 16,-1 0-1-16,1-2-8 0,-8-3 3 0,17 1 2 16,-17-1 6-16,16-7-2 0,-8 3 7 0,-1-4 4 15,-2-1-4-15,1-4 5 0,-1 1 2 0,-5 1 5 16,0-3-5-16,-1-1 2 0,-5 3-1 0,1 0 6 15,-2 1 21-15,2 5 9 0,5 6-1 0,-7-12-5 16,2 7-7-16,5 5-1 0,0 0 4 0,0 0-7 16,-18 9-8-16,13 2-3 0,-3 6 6 0,3 4-6 15,-2 3-32-15,4 1-37 0,2 10-57 0,8 5-54 0,-1-2-52 16,4 2-70-16,4 2-95 0,3-1-322 0,7-4-774 16,-2-6 342-16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3:19.3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A834E4-2FBE-4ED7-B6C8-EB248ABFC2D6}" emma:medium="tactile" emma:mode="ink">
          <msink:context xmlns:msink="http://schemas.microsoft.com/ink/2010/main" type="inkDrawing" rotatedBoundingBox="24326,11547 24901,11510 24925,11878 24350,11915" shapeName="Other"/>
        </emma:interpretation>
      </emma:emma>
    </inkml:annotationXML>
    <inkml:trace contextRef="#ctx0" brushRef="#br0">402 0 252 0,'0'0'412'0,"0"0"-38"0,0 0-39 16,0 0-23-16,0 0-29 0,0 0-5 0,0 0-23 16,-44 13-21-16,26-3-25 0,-3 5-16 0,-7 5-18 15,-2 1-16-15,2 5-23 0,-3 0-13 0,0 3-16 0,-1-1 1 16,3-3-15-16,3 2-12 0,1-6-5 0,9-8 22 15,4-2-5-15,1-2-11 0,4-1-7 0,0 0-9 16,6-3-4-16,1-5 8 0,-5 15 6 0,5-15-10 16,2 14 14-16,-2-14-1 0,18 11-8 0,-3-6-20 15,3-2-5-15,5 1 0 0,13-2-10 0,-2-1-6 16,5-1-8-16,1-3 10 0,-1 0-5 0,-3 0-4 16,3-2-9-16,-6-1-48 0,5 0-46 0,-2 4-49 15,-10 0-51-15,-9 2-42 0,6 1-55 0,-6 0-51 0,-1 4-371 16,2 0-757-16,-2 1 336 0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3:19.0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4192C3-B28B-4C0F-A127-6CCF4402B5D4}" emma:medium="tactile" emma:mode="ink">
          <msink:context xmlns:msink="http://schemas.microsoft.com/ink/2010/main" type="inkDrawing" rotatedBoundingBox="24438,11679 25336,11663 25337,11690 24438,11706" shapeName="Other"/>
        </emma:interpretation>
      </emma:emma>
    </inkml:annotationXML>
    <inkml:trace contextRef="#ctx0" brushRef="#br0">132 32 278 0,'-23'-7'350'0,"2"5"-10"0,7-4 0 15,1 6-28-15,2-3-7 0,0 0-1 0,11 3-2 16,-17-3-5-16,17 3-14 0,-11 0-13 0,11 0-36 16,0 0-23-16,-12-1-24 0,12 1-19 0,0 0-16 15,0 0-12-15,0 0 2 0,0 0-6 0,63 0-12 16,-25 1-12-16,7 1-11 0,5-2-6 0,20-2-13 16,-3 2-14-16,-2 0-1 0,-12 0-2 0,15 0-12 15,-17 0-5-15,-3-1-5 0,-2-1-52 0,-3 1-27 16,-6-3-55-16,0 3-47 0,-8 1-39 0,-5 0-45 0,-1 0-49 15,-7 0-50-15,-3 0-69 0,-13 0-269 0,13 1-715 16,-13-1 317-16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94741E-E0AB-4223-918E-3E75F6C73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5391A37-08B2-4ADB-AA86-1C4B1E779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9A9B2D-1F3B-4FE3-9733-BD621A7F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88B8C8-48C4-4AF3-BC5D-D3C96D95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03F90C-F283-4517-8EB4-754E68A5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22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FC8339-CFA8-44A1-A2E0-B0DC95DF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AB472F8-D2DA-4ADC-84A6-BA3C00CDC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75342E-40B5-4ACD-890D-DAB9922E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327435-B920-4E12-8025-E65B0199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40F4B3-1A01-4FE1-9C4C-55B0C869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63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FECCA54-B9D4-4169-BBAC-CC7BA2A51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89086D8-B8C4-4111-8C52-7C1541009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9A66F8-4D66-44BC-AE2F-68C3D043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52042E-A20D-47CB-9309-E6BAD90A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D0D5A0-8A5E-468D-8113-9FCD34C6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60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3418A7-0CAB-4783-BD5C-DBBF2241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50E136-4F19-440B-B8BE-2CBB4F968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4AF3F3-BF8F-4158-A24B-3F85D9B2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D4CDA3-3664-4BFA-952C-2EF7F344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2A0856-3AB2-4B8E-9C7C-20DDA9CC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81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BC3CF1-759A-4A78-8537-812A97E8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7CFB3C-6819-43B2-98A7-4C29D5FEB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D3E95D-7142-4A9D-B26F-7F909B57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4B93B5-FD93-4C2F-AAC1-7F3FA86C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E02CA2-CD11-40AC-BC47-ACA974E5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355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906632-7627-4029-8A6E-0C77F112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3A622E-8013-4E96-8464-CD5278AD3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1CBF75-D032-430F-A598-855986D79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842E18-D7BA-44C1-BFF3-351EEA05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02F0E2-4735-4652-9DBA-93213E3A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115B1E-2279-43EA-BB57-37FD8E53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04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C8FB9A-A71C-4AB7-B729-699E85FB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CCF02D-4DA0-4F38-86D7-E2A508A67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0DF298-6F3D-4438-B50A-76956DFED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AF985B4-B9AB-4A23-8675-9EBFD7111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612A32C-668D-418F-A8F6-F3071688E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B2841D-DA43-4E9D-B10A-CC0C705F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FC40C51-D873-45EA-931E-920801BD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4C4B901-B6A0-4A2C-8BB3-BAD4EB84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05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1B748A-8C53-4BC8-9DEB-831FB774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5923AA0-F5F9-4CDA-90A3-6B95AFBE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C5CCF98-2187-4C68-A9C7-776E8F20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DDB2BDA-064E-4241-B1CC-6F46AE97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29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30D7505-2A75-45FE-926A-52DB9A9D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0F66F54-4CCD-4250-A2C8-82AC1F4B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9DDBED9-8A92-4C42-B92E-FFFF0028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8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3FF687-5A81-40AF-BA7A-CB2FC1AC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01C6EE-D516-4334-ABDA-D41641ACF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7CD8E5B-5999-4461-8D78-EDA7F5FDB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9878C8-FBE3-4205-97AD-8C6CC4D4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F46B78-6802-429F-A8CC-DF793ACB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B113BBE-73BF-461F-B610-CA72A529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852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7D44F1-C21E-402D-92C3-3924933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4BD1939-C361-4E72-AAC6-D2F49748A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588B84-3BC2-4805-859C-38A251DDB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9AD1A4-6321-4C77-8A40-D1801881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EB5E5D0-7968-416C-88B9-905FFB12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D3E8EC-2D32-43BD-BFE9-525E0C30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483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ADA5F6-D529-48DF-9647-2EB9BF2A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5B7BB4-89BB-414F-93FF-854D77FBB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561591-F364-407B-9A3F-37B0DFD3F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8A9C86-87AE-4ACE-8F53-14EDDF762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5B6A77-D5FD-4B16-9310-0AC75C287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4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customXml" Target="../ink/ink1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7.xml"/><Relationship Id="rId18" Type="http://schemas.openxmlformats.org/officeDocument/2006/relationships/image" Target="../media/image20.emf"/><Relationship Id="rId17" Type="http://schemas.openxmlformats.org/officeDocument/2006/relationships/customXml" Target="../ink/ink159.xml"/><Relationship Id="rId2" Type="http://schemas.openxmlformats.org/officeDocument/2006/relationships/image" Target="../media/image17.png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15" Type="http://schemas.openxmlformats.org/officeDocument/2006/relationships/customXml" Target="../ink/ink158.xml"/><Relationship Id="rId19" Type="http://schemas.openxmlformats.org/officeDocument/2006/relationships/customXml" Target="../ink/ink160.xml"/><Relationship Id="rId1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customXml" Target="../ink/ink171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customXml" Target="../ink/ink1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7" Type="http://schemas.openxmlformats.org/officeDocument/2006/relationships/customXml" Target="../ink/ink14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9" name="Рукописный ввод 8"/>
              <p14:cNvContentPartPr/>
              <p14:nvPr/>
            </p14:nvContentPartPr>
            <p14:xfrm>
              <a:off x="8604139" y="6066039"/>
              <a:ext cx="9000" cy="648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96579" y="6058479"/>
                <a:ext cx="20160" cy="176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Прямоугольник 3"/>
          <p:cNvSpPr/>
          <p:nvPr/>
        </p:nvSpPr>
        <p:spPr>
          <a:xfrm>
            <a:off x="2107530" y="975267"/>
            <a:ext cx="87104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/>
              <a:t>Ряды Фурье по косинусам</a:t>
            </a:r>
          </a:p>
          <a:p>
            <a:pPr algn="ctr"/>
            <a:r>
              <a:rPr lang="ru-RU" sz="6000" dirty="0" smtClean="0"/>
              <a:t> и по синусам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33585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DD6300-3D5A-431C-A253-B9F81E81CC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8864"/>
            <a:ext cx="12192000" cy="29310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8914FD9-D661-41DD-8292-5DFA6F274F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9859"/>
            <a:ext cx="12192000" cy="1669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7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743266C-863C-46EC-84BD-B8F4C8056B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3084"/>
            <a:ext cx="12192000" cy="17067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47358E-2846-4ED8-8465-47B40D3097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81609"/>
            <a:ext cx="12192000" cy="3089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444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2052A1F-34E4-4A2E-BAAA-0D4CC0960D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7547"/>
            <a:ext cx="12192000" cy="5862906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13">
            <p14:nvContentPartPr>
              <p14:cNvPr id="78" name="Рукописный ввод 77"/>
              <p14:cNvContentPartPr/>
              <p14:nvPr/>
            </p14:nvContentPartPr>
            <p14:xfrm>
              <a:off x="4251298" y="4446399"/>
              <a:ext cx="152640" cy="144000"/>
            </p14:xfrm>
          </p:contentPart>
        </mc:Choice>
        <mc:Fallback>
          <p:pic>
            <p:nvPicPr>
              <p:cNvPr id="78" name="Рукописный ввод 77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7978" y="4433439"/>
                <a:ext cx="181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5">
            <p14:nvContentPartPr>
              <p14:cNvPr id="81" name="Рукописный ввод 80"/>
              <p14:cNvContentPartPr/>
              <p14:nvPr/>
            </p14:nvContentPartPr>
            <p14:xfrm>
              <a:off x="6965698" y="4429839"/>
              <a:ext cx="159480" cy="196920"/>
            </p14:xfrm>
          </p:contentPart>
        </mc:Choice>
        <mc:Fallback>
          <p:pic>
            <p:nvPicPr>
              <p:cNvPr id="81" name="Рукописный ввод 80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952018" y="4412919"/>
                <a:ext cx="1832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7">
            <p14:nvContentPartPr>
              <p14:cNvPr id="83" name="Рукописный ввод 82"/>
              <p14:cNvContentPartPr/>
              <p14:nvPr/>
            </p14:nvContentPartPr>
            <p14:xfrm>
              <a:off x="9725458" y="4447119"/>
              <a:ext cx="203040" cy="139320"/>
            </p14:xfrm>
          </p:contentPart>
        </mc:Choice>
        <mc:Fallback>
          <p:pic>
            <p:nvPicPr>
              <p:cNvPr id="83" name="Рукописный ввод 82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9717538" y="4433439"/>
                <a:ext cx="2167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9">
            <p14:nvContentPartPr>
              <p14:cNvPr id="84" name="Рукописный ввод 83"/>
              <p14:cNvContentPartPr/>
              <p14:nvPr/>
            </p14:nvContentPartPr>
            <p14:xfrm>
              <a:off x="1462018" y="4439199"/>
              <a:ext cx="124920" cy="148320"/>
            </p14:xfrm>
          </p:contentPart>
        </mc:Choice>
        <mc:Fallback>
          <p:pic>
            <p:nvPicPr>
              <p:cNvPr id="84" name="Рукописный ввод 83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451578" y="4424079"/>
                <a:ext cx="144000" cy="1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62242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CB9C518-961C-4079-9314-8518E865D7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14" y="1110732"/>
            <a:ext cx="12192000" cy="4259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95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8CA30D6-89CE-469F-BDE1-8315C97A28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453"/>
            <a:ext cx="12192000" cy="4135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8B087C7-F3F1-488D-B3FB-4D7114022E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28384"/>
            <a:ext cx="12192000" cy="1247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804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BDCAB29-897E-45B8-8CA3-58E82C0019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5549"/>
            <a:ext cx="12192000" cy="3566901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5" name="Рукописный ввод 4"/>
              <p14:cNvContentPartPr/>
              <p14:nvPr/>
            </p14:nvContentPartPr>
            <p14:xfrm>
              <a:off x="8764618" y="4147239"/>
              <a:ext cx="208800" cy="13356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750938" y="4138599"/>
                <a:ext cx="2275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6" name="Рукописный ввод 5"/>
              <p14:cNvContentPartPr/>
              <p14:nvPr/>
            </p14:nvContentPartPr>
            <p14:xfrm>
              <a:off x="8798098" y="4201959"/>
              <a:ext cx="323640" cy="11520"/>
            </p14:xfrm>
          </p:contentPart>
        </mc:Choice>
        <mc:Fallback>
          <p:pic>
            <p:nvPicPr>
              <p:cNvPr id="6" name="Рукописный ввод 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784778" y="4187199"/>
                <a:ext cx="344160" cy="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1880988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EC0C84E-FEB5-46EC-B96F-BF6DF76FAA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68" y="3972780"/>
            <a:ext cx="12192000" cy="1580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C3AF2A-93AA-477A-9611-D886F30114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2595"/>
            <a:ext cx="12192000" cy="2586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0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A9E4461-586F-4900-A101-E39C0CCD84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5114"/>
            <a:ext cx="12192000" cy="14209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CD86BD-ACBE-4366-BBE1-E193CCA8B7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66052"/>
            <a:ext cx="12192000" cy="4490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918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20A97C9-D8A8-4178-80D5-8420033B59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5270"/>
            <a:ext cx="12192000" cy="51074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822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B63545C-B403-4A0F-A103-E1AC132649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7716"/>
            <a:ext cx="12192000" cy="404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25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D31AE60-EE91-41C2-A1A2-1286B72839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369"/>
            <a:ext cx="12192000" cy="5671262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9" name="Рукописный ввод 8"/>
              <p14:cNvContentPartPr/>
              <p14:nvPr/>
            </p14:nvContentPartPr>
            <p14:xfrm>
              <a:off x="8604139" y="6066039"/>
              <a:ext cx="9000" cy="648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96579" y="6058479"/>
                <a:ext cx="20160" cy="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3585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10D0504-7D8B-4251-8F04-F162F1C978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253"/>
            <a:ext cx="12192000" cy="668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003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01316E3-1BBD-4843-BB7B-74F83F2B1A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382"/>
            <a:ext cx="12192000" cy="14488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C50B5B-D068-41A9-BBB9-88391BD8CB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13788"/>
            <a:ext cx="12192000" cy="3059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48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996C98-DAA7-47F5-AA5B-CA27357782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9479"/>
            <a:ext cx="12192000" cy="4579041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4" name="Рукописный ввод 3"/>
              <p14:cNvContentPartPr/>
              <p14:nvPr/>
            </p14:nvContentPartPr>
            <p14:xfrm>
              <a:off x="4357939" y="1985439"/>
              <a:ext cx="360" cy="36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6059" y="1973559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19539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F868D6-139C-43D9-9AF9-36893C9111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4700"/>
            <a:ext cx="12192000" cy="5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52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C21C8FE-DDE4-49D8-8A8D-4513C6226F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5773"/>
            <a:ext cx="12192000" cy="5146454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9" name="Рукописный ввод 8"/>
              <p14:cNvContentPartPr/>
              <p14:nvPr/>
            </p14:nvContentPartPr>
            <p14:xfrm>
              <a:off x="440059" y="6523239"/>
              <a:ext cx="153360" cy="2340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36819" y="6513519"/>
                <a:ext cx="160920" cy="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5025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7457563-20AE-4456-97C8-B7680E2513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6828"/>
            <a:ext cx="12192000" cy="4824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5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FABD6FC-D164-4125-A846-BCB05FF5EE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305"/>
            <a:ext cx="12192000" cy="42313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17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A0AF1D5-142D-4BA6-80B4-EE2F687521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137"/>
            <a:ext cx="12192000" cy="5639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00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</Words>
  <Application>Microsoft Office PowerPoint</Application>
  <PresentationFormat>Произвольный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Ряды  Лекция 5: Ряды Фурье</dc:title>
  <dc:creator>Суетин Валерий</dc:creator>
  <cp:lastModifiedBy>user</cp:lastModifiedBy>
  <cp:revision>18</cp:revision>
  <dcterms:created xsi:type="dcterms:W3CDTF">2021-06-08T09:15:21Z</dcterms:created>
  <dcterms:modified xsi:type="dcterms:W3CDTF">2025-06-10T04:25:52Z</dcterms:modified>
</cp:coreProperties>
</file>