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2" r:id="rId5"/>
    <p:sldId id="263" r:id="rId6"/>
    <p:sldId id="265" r:id="rId7"/>
    <p:sldId id="264" r:id="rId8"/>
    <p:sldId id="266" r:id="rId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80728"/>
            <a:ext cx="74168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7030A0"/>
                </a:solidFill>
              </a:rPr>
              <a:t>Достаточные условия сходимости ряда Фурье в данной точке</a:t>
            </a:r>
            <a:endParaRPr lang="ru-RU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620688"/>
            <a:ext cx="78482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92240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8965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20888"/>
            <a:ext cx="816136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8033001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620688"/>
            <a:ext cx="803960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99288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764704"/>
            <a:ext cx="797253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17248</TotalTime>
  <Words>8</Words>
  <Application>Microsoft Office PowerPoint</Application>
  <PresentationFormat>Экран (4:3)</PresentationFormat>
  <Paragraphs>1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536</cp:revision>
  <dcterms:modified xsi:type="dcterms:W3CDTF">2025-06-10T04:15:15Z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