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7" r:id="rId2"/>
    <p:sldId id="256" r:id="rId3"/>
    <p:sldId id="260" r:id="rId4"/>
    <p:sldId id="261" r:id="rId5"/>
    <p:sldId id="262" r:id="rId6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2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lIns="90000" tIns="45000" rIns="90000" bIns="45000" anchor="ctr" anchorCtr="1">
            <a:noAutofit/>
          </a:bodyPr>
          <a:lstStyle/>
          <a:p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PlaceHolder 1"/>
          <p:cNvSpPr>
            <a:spLocks noGrp="1"/>
          </p:cNvSpPr>
          <p:nvPr>
            <p:ph type="hdr"/>
          </p:nvPr>
        </p:nvSpPr>
        <p:spPr>
          <a:xfrm>
            <a:off x="-360" y="-360"/>
            <a:ext cx="3962520" cy="343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dt" idx="4"/>
          </p:nvPr>
        </p:nvSpPr>
        <p:spPr>
          <a:xfrm>
            <a:off x="5181120" y="-360"/>
            <a:ext cx="3962520" cy="343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2858760" y="514440"/>
            <a:ext cx="3429000" cy="257184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txBody>
          <a:bodyPr lIns="90000" tIns="46800" rIns="90000" bIns="46800" anchor="ctr">
            <a:noAutofit/>
          </a:bodyPr>
          <a:lstStyle/>
          <a:p>
            <a:pPr indent="0" algn="ctr">
              <a:buNone/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4800" b="0" u="none" strike="noStrike">
                <a:solidFill>
                  <a:srgbClr val="000000"/>
                </a:solidFill>
                <a:uFillTx/>
                <a:latin typeface="Arial"/>
              </a:rPr>
              <a:t>Click to move the slide</a:t>
            </a:r>
          </a:p>
        </p:txBody>
      </p:sp>
      <p:sp>
        <p:nvSpPr>
          <p:cNvPr id="9" name="PlaceHolder 4"/>
          <p:cNvSpPr>
            <a:spLocks noGrp="1"/>
          </p:cNvSpPr>
          <p:nvPr>
            <p:ph type="body"/>
          </p:nvPr>
        </p:nvSpPr>
        <p:spPr>
          <a:xfrm>
            <a:off x="1219320" y="3257640"/>
            <a:ext cx="6705360" cy="3085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indent="0">
              <a:spcBef>
                <a:spcPts val="451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0" u="none" strike="noStrike">
                <a:solidFill>
                  <a:srgbClr val="000000"/>
                </a:solidFill>
                <a:uFillTx/>
                <a:latin typeface="Times New Roman"/>
              </a:rPr>
              <a:t>Click to edit the notes format</a:t>
            </a:r>
          </a:p>
        </p:txBody>
      </p:sp>
      <p:sp>
        <p:nvSpPr>
          <p:cNvPr id="10" name="PlaceHolder 5"/>
          <p:cNvSpPr>
            <a:spLocks noGrp="1"/>
          </p:cNvSpPr>
          <p:nvPr>
            <p:ph type="ftr" idx="5"/>
          </p:nvPr>
        </p:nvSpPr>
        <p:spPr>
          <a:xfrm>
            <a:off x="-36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" name="PlaceHolder 6"/>
          <p:cNvSpPr>
            <a:spLocks noGrp="1"/>
          </p:cNvSpPr>
          <p:nvPr>
            <p:ph type="sldNum" idx="6"/>
          </p:nvPr>
        </p:nvSpPr>
        <p:spPr>
          <a:xfrm>
            <a:off x="518112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2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66271D7-B890-4D8C-9FB9-69AB3C2F8AE3}" type="slidenum">
              <a:rPr lang="ru-RU" sz="1200" b="0" u="none" strike="noStrike">
                <a:solidFill>
                  <a:srgbClr val="000000"/>
                </a:solidFill>
                <a:uFillTx/>
                <a:latin typeface="Times New Roman"/>
              </a:rPr>
              <a:pPr indent="0" algn="r">
                <a:lnSpc>
                  <a:spcPct val="100000"/>
                </a:lnSpc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‹#›</a:t>
            </a:fld>
            <a:endParaRPr lang="en-US" sz="1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3E2B023-9465-4F0F-A84A-CDABD55A1934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5760"/>
            <a:ext cx="8229600" cy="114156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ctr">
            <a:noAutofit/>
          </a:bodyPr>
          <a:lstStyle/>
          <a:p>
            <a:pPr indent="0" algn="ctr">
              <a:buNone/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4800" b="0" u="none" strike="noStrik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rmAutofit fontScale="92500" lnSpcReduction="9999"/>
          </a:bodyPr>
          <a:lstStyle/>
          <a:p>
            <a:pPr marL="380880" indent="-380880">
              <a:spcBef>
                <a:spcPts val="901"/>
              </a:spcBef>
              <a:buClr>
                <a:srgbClr val="000000"/>
              </a:buClr>
              <a:buFont typeface="Arial"/>
              <a:buChar char="•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</a:p>
          <a:p>
            <a:pPr marL="822240" lvl="1" indent="-317520">
              <a:spcBef>
                <a:spcPts val="901"/>
              </a:spcBef>
              <a:buClr>
                <a:srgbClr val="000000"/>
              </a:buClr>
              <a:buFont typeface="Arial"/>
              <a:buChar char="–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</a:p>
          <a:p>
            <a:pPr marL="1266840" lvl="2" indent="-252360">
              <a:spcBef>
                <a:spcPts val="901"/>
              </a:spcBef>
              <a:buClr>
                <a:srgbClr val="000000"/>
              </a:buClr>
              <a:buFont typeface="Arial"/>
              <a:buChar char="•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Third Outline Level</a:t>
            </a:r>
          </a:p>
          <a:p>
            <a:pPr marL="1771560" lvl="3" indent="-252360">
              <a:spcBef>
                <a:spcPts val="901"/>
              </a:spcBef>
              <a:buClr>
                <a:srgbClr val="000000"/>
              </a:buClr>
              <a:buFont typeface="Arial"/>
              <a:buChar char="–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</a:p>
          <a:p>
            <a:pPr marL="2281320" lvl="4" indent="-254160">
              <a:spcBef>
                <a:spcPts val="901"/>
              </a:spcBef>
              <a:buClr>
                <a:srgbClr val="000000"/>
              </a:buClr>
              <a:buFont typeface="Arial"/>
              <a:buChar char="»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Fifth Outline Level</a:t>
            </a:r>
          </a:p>
          <a:p>
            <a:pPr marL="2281320" lvl="5" indent="-254160">
              <a:spcBef>
                <a:spcPts val="901"/>
              </a:spcBef>
              <a:buClr>
                <a:srgbClr val="000000"/>
              </a:buClr>
              <a:buFont typeface="Arial"/>
              <a:buChar char="»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Sixth Outline Level</a:t>
            </a:r>
          </a:p>
          <a:p>
            <a:pPr marL="2281320" lvl="6" indent="-254160">
              <a:spcBef>
                <a:spcPts val="901"/>
              </a:spcBef>
              <a:buClr>
                <a:srgbClr val="000000"/>
              </a:buClr>
              <a:buFont typeface="Arial"/>
              <a:buChar char="»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Autofit/>
          </a:bodyPr>
          <a:lstStyle>
            <a:lvl1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600" b="0" u="none" strike="noStrike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0A4247BE-EED2-4705-B7DD-DC12CD632C86}" type="datetime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indent="0"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10.06.2025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Autofit/>
          </a:bodyPr>
          <a:lstStyle>
            <a:lvl1pPr indent="0" algn="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600" b="0" u="none" strike="noStrike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indent="0" algn="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6A4A296-EEA2-47CB-8ABE-9DC79E5ACEA8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indent="0" algn="r"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‹#›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endParaRPr lang="en-US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916832"/>
            <a:ext cx="741682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 smtClean="0">
                <a:solidFill>
                  <a:srgbClr val="0070C0"/>
                </a:solidFill>
              </a:rPr>
              <a:t>Вопросы сходимости тригонометрического ряда Фурье. Сингулярный интеграл Дирихле</a:t>
            </a:r>
            <a:endParaRPr lang="ru-RU" sz="4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endParaRPr lang="en-US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2"/>
            <a:ext cx="7636883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endParaRPr lang="en-US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92696"/>
            <a:ext cx="7698678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672"/>
            <a:ext cx="7434727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692696"/>
            <a:ext cx="7557648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17236</TotalTime>
  <Words>9</Words>
  <Application>Microsoft Office PowerPoint</Application>
  <PresentationFormat>Экран (4:3)</PresentationFormat>
  <Paragraphs>1</Paragraphs>
  <Slides>5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royak</dc:creator>
  <cp:lastModifiedBy>user</cp:lastModifiedBy>
  <cp:revision>534</cp:revision>
  <dcterms:modified xsi:type="dcterms:W3CDTF">2025-06-10T03:59:59Z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r8>1049</vt:r8>
  </property>
  <property fmtid="{D5CDD505-2E9C-101B-9397-08002B2CF9AE}" pid="3" name="Version">
    <vt:r8>3</vt:r8>
  </property>
</Properties>
</file>