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1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tIns="45000" rIns="90000" bIns="45000" anchor="ctr" anchorCtr="1">
            <a:noAutofit/>
          </a:bodyPr>
          <a:lstStyle/>
          <a:p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518112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2858760" y="514440"/>
            <a:ext cx="3429000" cy="2571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u="none" strike="noStrik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66271D7-B890-4D8C-9FB9-69AB3C2F8AE3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t>Доделать</a:t>
            </a: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5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3A71816-FE62-42AF-957F-ED4C6A5ED375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2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3ABC2B-767B-418D-BCCC-C7F4092547CD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5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BDD74C2-F7E2-4B87-A952-30D383C5D81A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8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B6632B-765D-4592-8AA9-F9E00CECFF95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1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C33A536-2E05-4A5D-A4B2-CC87877C0B5F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35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4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D087AA-A918-4783-9D60-9890249B7937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36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7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C13BD32-E635-4F06-9D4C-01A2E83CF324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37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0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682F95-C664-4E2F-B5D1-A3EA1C081E95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38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3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B1ACB0C-A00F-4589-8F56-BBDD5F0836C4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39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t>Исправить в методичке</a:t>
            </a: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8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292EE07-8582-4E4C-84EC-530C24E09748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t>Исправить в методичке</a:t>
            </a: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1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1EDE236-8249-4AF0-A33A-B3684D63C1E4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4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829DA3C-A8A4-4641-A9EC-469D9C9B219D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7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BCBA6B8-9300-421D-9A81-6D7403DD689C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0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CFE4634-889D-4490-B768-FE3D5CC976DA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3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DE7C6A1-9AB7-412E-B4C3-FB512405B024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6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7A9A6DF-4A6B-4AE5-A4A8-B5E9A047D234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9120" y="514440"/>
            <a:ext cx="3429000" cy="2571840"/>
          </a:xfrm>
          <a:prstGeom prst="rect">
            <a:avLst/>
          </a:prstGeom>
          <a:ln w="0">
            <a:noFill/>
          </a:ln>
        </p:spPr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9" name="Номер слайда 3"/>
          <p:cNvSpPr/>
          <p:nvPr/>
        </p:nvSpPr>
        <p:spPr>
          <a:xfrm>
            <a:off x="518148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CF513E8-06F1-402B-B324-877910F11D88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E2B023-9465-4F0F-A84A-CDABD55A19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5760"/>
            <a:ext cx="8229600" cy="114156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rmAutofit fontScale="92500" lnSpcReduction="9999"/>
          </a:bodyPr>
          <a:lstStyle/>
          <a:p>
            <a:pPr marL="380880" indent="-38088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22240" lvl="1" indent="-31752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66840" lvl="2" indent="-25236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71560" lvl="3" indent="-25236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281320" lvl="4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281320" lvl="5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2281320" lvl="6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4247BE-EED2-4705-B7DD-DC12CD632C86}" type="datetime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07.06.2025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A4A296-EEA2-47CB-8ABE-9DC79E5ACEA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 algn="r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E82C702-4C5F-4447-A1B1-517A1CF7073D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0AF268D4-4269-4070-90FC-4E99D1C86FBB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8" name="Object 5"/>
          <p:cNvPicPr/>
          <p:nvPr/>
        </p:nvPicPr>
        <p:blipFill>
          <a:blip r:embed="rId2" cstate="print"/>
          <a:stretch/>
        </p:blipFill>
        <p:spPr>
          <a:xfrm>
            <a:off x="320760" y="-74520"/>
            <a:ext cx="8291520" cy="1055376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612F5D7-7C32-4473-BA4A-B97B496D3626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8FC170BE-2A83-40C1-B88B-36C4D387522D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10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1" name="Object 2"/>
          <p:cNvPicPr/>
          <p:nvPr/>
        </p:nvPicPr>
        <p:blipFill>
          <a:blip r:embed="rId2" cstate="print"/>
          <a:stretch/>
        </p:blipFill>
        <p:spPr>
          <a:xfrm>
            <a:off x="217440" y="149400"/>
            <a:ext cx="8640720" cy="71085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3" name="Управляющая кнопка: назад 5">
            <a:hlinkClick r:id="rId3" action="ppaction://hlinksldjump"/>
          </p:cNvPr>
          <p:cNvSpPr/>
          <p:nvPr/>
        </p:nvSpPr>
        <p:spPr>
          <a:xfrm>
            <a:off x="7162920" y="5791320"/>
            <a:ext cx="434880" cy="533160"/>
          </a:xfrm>
          <a:custGeom>
            <a:avLst/>
            <a:gdLst>
              <a:gd name="textAreaLeft" fmla="*/ 28080 w 434880"/>
              <a:gd name="textAreaRight" fmla="*/ 406800 w 434880"/>
              <a:gd name="textAreaTop" fmla="*/ 28080 h 533160"/>
              <a:gd name="textAreaBottom" fmla="*/ 505080 h 533160"/>
            </a:gdLst>
            <a:ahLst/>
            <a:cxnLst/>
            <a:rect l="textAreaLeft" t="textAreaTop" r="textAreaRight" b="textAreaBottom"/>
            <a:pathLst>
              <a:path w="21600" h="26477">
                <a:moveTo>
                  <a:pt x="0" y="0"/>
                </a:moveTo>
                <a:lnTo>
                  <a:pt x="21600" y="0"/>
                </a:lnTo>
                <a:lnTo>
                  <a:pt x="21600" y="26477"/>
                </a:lnTo>
                <a:lnTo>
                  <a:pt x="0" y="26477"/>
                </a:lnTo>
                <a:close/>
              </a:path>
              <a:path w="21600" h="26477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477" fill="darken">
                <a:moveTo>
                  <a:pt x="21600" y="0"/>
                </a:moveTo>
                <a:lnTo>
                  <a:pt x="21600" y="26477"/>
                </a:lnTo>
                <a:lnTo>
                  <a:pt x="20200" y="25077"/>
                </a:lnTo>
                <a:lnTo>
                  <a:pt x="20200" y="1400"/>
                </a:lnTo>
                <a:close/>
              </a:path>
              <a:path w="21600" h="26477" fill="darkenLess">
                <a:moveTo>
                  <a:pt x="21600" y="26477"/>
                </a:moveTo>
                <a:lnTo>
                  <a:pt x="0" y="26477"/>
                </a:lnTo>
                <a:lnTo>
                  <a:pt x="1400" y="25077"/>
                </a:lnTo>
                <a:lnTo>
                  <a:pt x="20200" y="25077"/>
                </a:lnTo>
                <a:close/>
              </a:path>
              <a:path w="21600" h="26477" fill="lighten">
                <a:moveTo>
                  <a:pt x="0" y="26477"/>
                </a:moveTo>
                <a:lnTo>
                  <a:pt x="0" y="0"/>
                </a:lnTo>
                <a:lnTo>
                  <a:pt x="1400" y="1400"/>
                </a:lnTo>
                <a:lnTo>
                  <a:pt x="1400" y="25077"/>
                </a:lnTo>
                <a:close/>
              </a:path>
              <a:path w="21600" h="26477" fill="darken">
                <a:moveTo>
                  <a:pt x="3794" y="13239"/>
                </a:moveTo>
                <a:lnTo>
                  <a:pt x="17806" y="6232"/>
                </a:lnTo>
                <a:lnTo>
                  <a:pt x="17806" y="20245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Управляющая кнопка: назад 5"/>
          <p:cNvSpPr/>
          <p:nvPr/>
        </p:nvSpPr>
        <p:spPr>
          <a:xfrm>
            <a:off x="8423280" y="1981080"/>
            <a:ext cx="434880" cy="533520"/>
          </a:xfrm>
          <a:custGeom>
            <a:avLst/>
            <a:gdLst>
              <a:gd name="textAreaLeft" fmla="*/ 28080 w 434880"/>
              <a:gd name="textAreaRight" fmla="*/ 406800 w 434880"/>
              <a:gd name="textAreaTop" fmla="*/ 28080 h 533520"/>
              <a:gd name="textAreaBottom" fmla="*/ 505440 h 533520"/>
            </a:gdLst>
            <a:ahLst/>
            <a:cxnLst/>
            <a:rect l="textAreaLeft" t="textAreaTop" r="textAreaRight" b="textAreaBottom"/>
            <a:pathLst>
              <a:path w="21600" h="26495">
                <a:moveTo>
                  <a:pt x="0" y="0"/>
                </a:moveTo>
                <a:lnTo>
                  <a:pt x="21600" y="0"/>
                </a:lnTo>
                <a:lnTo>
                  <a:pt x="21600" y="26495"/>
                </a:lnTo>
                <a:lnTo>
                  <a:pt x="0" y="26495"/>
                </a:lnTo>
                <a:close/>
              </a:path>
              <a:path w="21600" h="2649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495" fill="darken">
                <a:moveTo>
                  <a:pt x="21600" y="0"/>
                </a:moveTo>
                <a:lnTo>
                  <a:pt x="21600" y="26495"/>
                </a:lnTo>
                <a:lnTo>
                  <a:pt x="20200" y="25095"/>
                </a:lnTo>
                <a:lnTo>
                  <a:pt x="20200" y="1400"/>
                </a:lnTo>
                <a:close/>
              </a:path>
              <a:path w="21600" h="26495" fill="darkenLess">
                <a:moveTo>
                  <a:pt x="21600" y="26495"/>
                </a:moveTo>
                <a:lnTo>
                  <a:pt x="0" y="26495"/>
                </a:lnTo>
                <a:lnTo>
                  <a:pt x="1400" y="25095"/>
                </a:lnTo>
                <a:lnTo>
                  <a:pt x="20200" y="25095"/>
                </a:lnTo>
                <a:close/>
              </a:path>
              <a:path w="21600" h="26495" fill="lighten">
                <a:moveTo>
                  <a:pt x="0" y="2649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095"/>
                </a:lnTo>
                <a:close/>
              </a:path>
              <a:path w="21600" h="26495" fill="darken">
                <a:moveTo>
                  <a:pt x="3794" y="13248"/>
                </a:moveTo>
                <a:lnTo>
                  <a:pt x="17806" y="6241"/>
                </a:lnTo>
                <a:lnTo>
                  <a:pt x="17806" y="20254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DE32A3E-DD38-48BC-BEFF-5BB6DB276E1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058F3CCE-9654-4BAA-983A-88E36EAA7B99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7" name="Object 2"/>
          <p:cNvPicPr/>
          <p:nvPr/>
        </p:nvPicPr>
        <p:blipFill>
          <a:blip r:embed="rId2" cstate="print"/>
          <a:stretch/>
        </p:blipFill>
        <p:spPr>
          <a:xfrm>
            <a:off x="388800" y="68400"/>
            <a:ext cx="8697960" cy="68688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9" name="Управляющая кнопка: далее 6"/>
          <p:cNvSpPr/>
          <p:nvPr/>
        </p:nvSpPr>
        <p:spPr>
          <a:xfrm>
            <a:off x="8381880" y="2971800"/>
            <a:ext cx="457200" cy="476280"/>
          </a:xfrm>
          <a:custGeom>
            <a:avLst/>
            <a:gdLst>
              <a:gd name="textAreaLeft" fmla="*/ 29520 w 457200"/>
              <a:gd name="textAreaRight" fmla="*/ 427680 w 457200"/>
              <a:gd name="textAreaTop" fmla="*/ 29520 h 476280"/>
              <a:gd name="textAreaBottom" fmla="*/ 446760 h 476280"/>
            </a:gdLst>
            <a:ahLst/>
            <a:cxnLst/>
            <a:rect l="textAreaLeft" t="textAreaTop" r="textAreaRight" b="textAreaBottom"/>
            <a:pathLst>
              <a:path w="21600" h="22501">
                <a:moveTo>
                  <a:pt x="0" y="0"/>
                </a:moveTo>
                <a:lnTo>
                  <a:pt x="21600" y="0"/>
                </a:lnTo>
                <a:lnTo>
                  <a:pt x="21600" y="22501"/>
                </a:lnTo>
                <a:lnTo>
                  <a:pt x="0" y="22501"/>
                </a:lnTo>
                <a:close/>
              </a:path>
              <a:path w="21600" h="22501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2501" fill="darken">
                <a:moveTo>
                  <a:pt x="21600" y="0"/>
                </a:moveTo>
                <a:lnTo>
                  <a:pt x="21600" y="22501"/>
                </a:lnTo>
                <a:lnTo>
                  <a:pt x="20200" y="21101"/>
                </a:lnTo>
                <a:lnTo>
                  <a:pt x="20200" y="1400"/>
                </a:lnTo>
                <a:close/>
              </a:path>
              <a:path w="21600" h="22501" fill="darkenLess">
                <a:moveTo>
                  <a:pt x="21600" y="22501"/>
                </a:moveTo>
                <a:lnTo>
                  <a:pt x="0" y="22501"/>
                </a:lnTo>
                <a:lnTo>
                  <a:pt x="1400" y="21101"/>
                </a:lnTo>
                <a:lnTo>
                  <a:pt x="20200" y="21101"/>
                </a:lnTo>
                <a:close/>
              </a:path>
              <a:path w="21600" h="22501" fill="lighten">
                <a:moveTo>
                  <a:pt x="0" y="22501"/>
                </a:moveTo>
                <a:lnTo>
                  <a:pt x="0" y="0"/>
                </a:lnTo>
                <a:lnTo>
                  <a:pt x="1400" y="1400"/>
                </a:lnTo>
                <a:lnTo>
                  <a:pt x="1400" y="21101"/>
                </a:lnTo>
                <a:close/>
              </a:path>
              <a:path w="21600" h="22501" fill="darken">
                <a:moveTo>
                  <a:pt x="3794" y="4244"/>
                </a:moveTo>
                <a:lnTo>
                  <a:pt x="17806" y="11250"/>
                </a:lnTo>
                <a:lnTo>
                  <a:pt x="3794" y="18257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 fontScale="77500" lnSpcReduction="20000"/>
          </a:bodyPr>
          <a:lstStyle/>
          <a:p>
            <a:pPr>
              <a:spcBef>
                <a:spcPts val="601"/>
              </a:spcBef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*</a:t>
            </a:r>
          </a:p>
        </p:txBody>
      </p:sp>
      <p:sp>
        <p:nvSpPr>
          <p:cNvPr id="60" name="Управляющая кнопка: далее 9"/>
          <p:cNvSpPr/>
          <p:nvPr/>
        </p:nvSpPr>
        <p:spPr>
          <a:xfrm>
            <a:off x="8458200" y="4267080"/>
            <a:ext cx="380880" cy="476280"/>
          </a:xfrm>
          <a:custGeom>
            <a:avLst/>
            <a:gdLst>
              <a:gd name="textAreaLeft" fmla="*/ 24480 w 380880"/>
              <a:gd name="textAreaRight" fmla="*/ 356400 w 380880"/>
              <a:gd name="textAreaTop" fmla="*/ 24480 h 476280"/>
              <a:gd name="textAreaBottom" fmla="*/ 451800 h 476280"/>
            </a:gdLst>
            <a:ahLst/>
            <a:cxnLst/>
            <a:rect l="textAreaLeft" t="textAreaTop" r="textAreaRight" b="textAreaBottom"/>
            <a:pathLst>
              <a:path w="21600" h="27005">
                <a:moveTo>
                  <a:pt x="0" y="0"/>
                </a:moveTo>
                <a:lnTo>
                  <a:pt x="21600" y="0"/>
                </a:lnTo>
                <a:lnTo>
                  <a:pt x="21600" y="27005"/>
                </a:lnTo>
                <a:lnTo>
                  <a:pt x="0" y="27005"/>
                </a:lnTo>
                <a:close/>
              </a:path>
              <a:path w="21600" h="2700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7005" fill="darken">
                <a:moveTo>
                  <a:pt x="21600" y="0"/>
                </a:moveTo>
                <a:lnTo>
                  <a:pt x="21600" y="27005"/>
                </a:lnTo>
                <a:lnTo>
                  <a:pt x="20200" y="25605"/>
                </a:lnTo>
                <a:lnTo>
                  <a:pt x="20200" y="1400"/>
                </a:lnTo>
                <a:close/>
              </a:path>
              <a:path w="21600" h="27005" fill="darkenLess">
                <a:moveTo>
                  <a:pt x="21600" y="27005"/>
                </a:moveTo>
                <a:lnTo>
                  <a:pt x="0" y="27005"/>
                </a:lnTo>
                <a:lnTo>
                  <a:pt x="1400" y="25605"/>
                </a:lnTo>
                <a:lnTo>
                  <a:pt x="20200" y="25605"/>
                </a:lnTo>
                <a:close/>
              </a:path>
              <a:path w="21600" h="27005" fill="lighten">
                <a:moveTo>
                  <a:pt x="0" y="2700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605"/>
                </a:lnTo>
                <a:close/>
              </a:path>
              <a:path w="21600" h="27005" fill="darken">
                <a:moveTo>
                  <a:pt x="3794" y="6496"/>
                </a:moveTo>
                <a:lnTo>
                  <a:pt x="17806" y="13503"/>
                </a:lnTo>
                <a:lnTo>
                  <a:pt x="3794" y="20509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Управляющая кнопка: далее 10"/>
          <p:cNvSpPr/>
          <p:nvPr/>
        </p:nvSpPr>
        <p:spPr>
          <a:xfrm>
            <a:off x="8458200" y="5467320"/>
            <a:ext cx="380880" cy="476280"/>
          </a:xfrm>
          <a:custGeom>
            <a:avLst/>
            <a:gdLst>
              <a:gd name="textAreaLeft" fmla="*/ 24480 w 380880"/>
              <a:gd name="textAreaRight" fmla="*/ 356400 w 380880"/>
              <a:gd name="textAreaTop" fmla="*/ 24480 h 476280"/>
              <a:gd name="textAreaBottom" fmla="*/ 451800 h 476280"/>
            </a:gdLst>
            <a:ahLst/>
            <a:cxnLst/>
            <a:rect l="textAreaLeft" t="textAreaTop" r="textAreaRight" b="textAreaBottom"/>
            <a:pathLst>
              <a:path w="21600" h="27005">
                <a:moveTo>
                  <a:pt x="0" y="0"/>
                </a:moveTo>
                <a:lnTo>
                  <a:pt x="21600" y="0"/>
                </a:lnTo>
                <a:lnTo>
                  <a:pt x="21600" y="27005"/>
                </a:lnTo>
                <a:lnTo>
                  <a:pt x="0" y="27005"/>
                </a:lnTo>
                <a:close/>
              </a:path>
              <a:path w="21600" h="2700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7005" fill="darken">
                <a:moveTo>
                  <a:pt x="21600" y="0"/>
                </a:moveTo>
                <a:lnTo>
                  <a:pt x="21600" y="27005"/>
                </a:lnTo>
                <a:lnTo>
                  <a:pt x="20200" y="25605"/>
                </a:lnTo>
                <a:lnTo>
                  <a:pt x="20200" y="1400"/>
                </a:lnTo>
                <a:close/>
              </a:path>
              <a:path w="21600" h="27005" fill="darkenLess">
                <a:moveTo>
                  <a:pt x="21600" y="27005"/>
                </a:moveTo>
                <a:lnTo>
                  <a:pt x="0" y="27005"/>
                </a:lnTo>
                <a:lnTo>
                  <a:pt x="1400" y="25605"/>
                </a:lnTo>
                <a:lnTo>
                  <a:pt x="20200" y="25605"/>
                </a:lnTo>
                <a:close/>
              </a:path>
              <a:path w="21600" h="27005" fill="lighten">
                <a:moveTo>
                  <a:pt x="0" y="2700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605"/>
                </a:lnTo>
                <a:close/>
              </a:path>
              <a:path w="21600" h="27005" fill="darken">
                <a:moveTo>
                  <a:pt x="3794" y="6496"/>
                </a:moveTo>
                <a:lnTo>
                  <a:pt x="17806" y="13503"/>
                </a:lnTo>
                <a:lnTo>
                  <a:pt x="3794" y="20509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292CD53-21D4-48A8-8150-3B037A4B2ADD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4CBAC538-25B9-4510-B576-AA696B60D300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4" name="Object 2"/>
          <p:cNvPicPr/>
          <p:nvPr/>
        </p:nvPicPr>
        <p:blipFill>
          <a:blip r:embed="rId2" cstate="print"/>
          <a:stretch/>
        </p:blipFill>
        <p:spPr>
          <a:xfrm>
            <a:off x="536400" y="297000"/>
            <a:ext cx="8299800" cy="6595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6" name="Управляющая кнопка: назад 4"/>
          <p:cNvSpPr/>
          <p:nvPr/>
        </p:nvSpPr>
        <p:spPr>
          <a:xfrm>
            <a:off x="8229600" y="6019920"/>
            <a:ext cx="434880" cy="533160"/>
          </a:xfrm>
          <a:custGeom>
            <a:avLst/>
            <a:gdLst>
              <a:gd name="textAreaLeft" fmla="*/ 28080 w 434880"/>
              <a:gd name="textAreaRight" fmla="*/ 406800 w 434880"/>
              <a:gd name="textAreaTop" fmla="*/ 28080 h 533160"/>
              <a:gd name="textAreaBottom" fmla="*/ 505080 h 533160"/>
            </a:gdLst>
            <a:ahLst/>
            <a:cxnLst/>
            <a:rect l="textAreaLeft" t="textAreaTop" r="textAreaRight" b="textAreaBottom"/>
            <a:pathLst>
              <a:path w="21600" h="26477">
                <a:moveTo>
                  <a:pt x="0" y="0"/>
                </a:moveTo>
                <a:lnTo>
                  <a:pt x="21600" y="0"/>
                </a:lnTo>
                <a:lnTo>
                  <a:pt x="21600" y="26477"/>
                </a:lnTo>
                <a:lnTo>
                  <a:pt x="0" y="26477"/>
                </a:lnTo>
                <a:close/>
              </a:path>
              <a:path w="21600" h="26477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477" fill="darken">
                <a:moveTo>
                  <a:pt x="21600" y="0"/>
                </a:moveTo>
                <a:lnTo>
                  <a:pt x="21600" y="26477"/>
                </a:lnTo>
                <a:lnTo>
                  <a:pt x="20200" y="25077"/>
                </a:lnTo>
                <a:lnTo>
                  <a:pt x="20200" y="1400"/>
                </a:lnTo>
                <a:close/>
              </a:path>
              <a:path w="21600" h="26477" fill="darkenLess">
                <a:moveTo>
                  <a:pt x="21600" y="26477"/>
                </a:moveTo>
                <a:lnTo>
                  <a:pt x="0" y="26477"/>
                </a:lnTo>
                <a:lnTo>
                  <a:pt x="1400" y="25077"/>
                </a:lnTo>
                <a:lnTo>
                  <a:pt x="20200" y="25077"/>
                </a:lnTo>
                <a:close/>
              </a:path>
              <a:path w="21600" h="26477" fill="lighten">
                <a:moveTo>
                  <a:pt x="0" y="26477"/>
                </a:moveTo>
                <a:lnTo>
                  <a:pt x="0" y="0"/>
                </a:lnTo>
                <a:lnTo>
                  <a:pt x="1400" y="1400"/>
                </a:lnTo>
                <a:lnTo>
                  <a:pt x="1400" y="25077"/>
                </a:lnTo>
                <a:close/>
              </a:path>
              <a:path w="21600" h="26477" fill="darken">
                <a:moveTo>
                  <a:pt x="3794" y="13239"/>
                </a:moveTo>
                <a:lnTo>
                  <a:pt x="17806" y="6232"/>
                </a:lnTo>
                <a:lnTo>
                  <a:pt x="17806" y="20245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6FFF464-545F-4517-9096-CCF656011822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245D6E93-4921-4663-8292-D57AE0643EF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9" name="Object 2"/>
          <p:cNvPicPr/>
          <p:nvPr/>
        </p:nvPicPr>
        <p:blipFill>
          <a:blip r:embed="rId3" cstate="print"/>
          <a:stretch/>
        </p:blipFill>
        <p:spPr>
          <a:xfrm>
            <a:off x="201600" y="-76320"/>
            <a:ext cx="8713800" cy="6461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1" name="Управляющая кнопка: назад 4"/>
          <p:cNvSpPr/>
          <p:nvPr/>
        </p:nvSpPr>
        <p:spPr>
          <a:xfrm>
            <a:off x="8220240" y="6080040"/>
            <a:ext cx="434880" cy="533520"/>
          </a:xfrm>
          <a:custGeom>
            <a:avLst/>
            <a:gdLst>
              <a:gd name="textAreaLeft" fmla="*/ 28080 w 434880"/>
              <a:gd name="textAreaRight" fmla="*/ 406800 w 434880"/>
              <a:gd name="textAreaTop" fmla="*/ 28080 h 533520"/>
              <a:gd name="textAreaBottom" fmla="*/ 505440 h 533520"/>
            </a:gdLst>
            <a:ahLst/>
            <a:cxnLst/>
            <a:rect l="textAreaLeft" t="textAreaTop" r="textAreaRight" b="textAreaBottom"/>
            <a:pathLst>
              <a:path w="21600" h="26495">
                <a:moveTo>
                  <a:pt x="0" y="0"/>
                </a:moveTo>
                <a:lnTo>
                  <a:pt x="21600" y="0"/>
                </a:lnTo>
                <a:lnTo>
                  <a:pt x="21600" y="26495"/>
                </a:lnTo>
                <a:lnTo>
                  <a:pt x="0" y="26495"/>
                </a:lnTo>
                <a:close/>
              </a:path>
              <a:path w="21600" h="2649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495" fill="darken">
                <a:moveTo>
                  <a:pt x="21600" y="0"/>
                </a:moveTo>
                <a:lnTo>
                  <a:pt x="21600" y="26495"/>
                </a:lnTo>
                <a:lnTo>
                  <a:pt x="20200" y="25095"/>
                </a:lnTo>
                <a:lnTo>
                  <a:pt x="20200" y="1400"/>
                </a:lnTo>
                <a:close/>
              </a:path>
              <a:path w="21600" h="26495" fill="darkenLess">
                <a:moveTo>
                  <a:pt x="21600" y="26495"/>
                </a:moveTo>
                <a:lnTo>
                  <a:pt x="0" y="26495"/>
                </a:lnTo>
                <a:lnTo>
                  <a:pt x="1400" y="25095"/>
                </a:lnTo>
                <a:lnTo>
                  <a:pt x="20200" y="25095"/>
                </a:lnTo>
                <a:close/>
              </a:path>
              <a:path w="21600" h="26495" fill="lighten">
                <a:moveTo>
                  <a:pt x="0" y="2649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095"/>
                </a:lnTo>
                <a:close/>
              </a:path>
              <a:path w="21600" h="26495" fill="darken">
                <a:moveTo>
                  <a:pt x="3794" y="13248"/>
                </a:moveTo>
                <a:lnTo>
                  <a:pt x="17806" y="6241"/>
                </a:lnTo>
                <a:lnTo>
                  <a:pt x="17806" y="20254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C8C11A2-868C-4D66-B32B-C73FF573EDE1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4C8C17E6-25ED-4655-AEC6-094A86C932A1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4" name="Object 2"/>
          <p:cNvPicPr/>
          <p:nvPr/>
        </p:nvPicPr>
        <p:blipFill>
          <a:blip r:embed="rId3" cstate="print"/>
          <a:stretch/>
        </p:blipFill>
        <p:spPr>
          <a:xfrm>
            <a:off x="307800" y="297000"/>
            <a:ext cx="8286840" cy="58640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6" name="Ink 6"/>
          <p:cNvPicPr/>
          <p:nvPr/>
        </p:nvPicPr>
        <p:blipFill>
          <a:blip r:embed="rId4" cstate="print"/>
          <a:stretch/>
        </p:blipFill>
        <p:spPr>
          <a:xfrm>
            <a:off x="1320840" y="1481040"/>
            <a:ext cx="4038480" cy="73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7" name="Управляющая кнопка: далее 7"/>
          <p:cNvSpPr/>
          <p:nvPr/>
        </p:nvSpPr>
        <p:spPr>
          <a:xfrm>
            <a:off x="8229600" y="6019920"/>
            <a:ext cx="457200" cy="476280"/>
          </a:xfrm>
          <a:custGeom>
            <a:avLst/>
            <a:gdLst>
              <a:gd name="textAreaLeft" fmla="*/ 29520 w 457200"/>
              <a:gd name="textAreaRight" fmla="*/ 427680 w 457200"/>
              <a:gd name="textAreaTop" fmla="*/ 29520 h 476280"/>
              <a:gd name="textAreaBottom" fmla="*/ 446760 h 476280"/>
            </a:gdLst>
            <a:ahLst/>
            <a:cxnLst/>
            <a:rect l="textAreaLeft" t="textAreaTop" r="textAreaRight" b="textAreaBottom"/>
            <a:pathLst>
              <a:path w="21600" h="22501">
                <a:moveTo>
                  <a:pt x="0" y="0"/>
                </a:moveTo>
                <a:lnTo>
                  <a:pt x="21600" y="0"/>
                </a:lnTo>
                <a:lnTo>
                  <a:pt x="21600" y="22501"/>
                </a:lnTo>
                <a:lnTo>
                  <a:pt x="0" y="22501"/>
                </a:lnTo>
                <a:close/>
              </a:path>
              <a:path w="21600" h="22501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2501" fill="darken">
                <a:moveTo>
                  <a:pt x="21600" y="0"/>
                </a:moveTo>
                <a:lnTo>
                  <a:pt x="21600" y="22501"/>
                </a:lnTo>
                <a:lnTo>
                  <a:pt x="20200" y="21101"/>
                </a:lnTo>
                <a:lnTo>
                  <a:pt x="20200" y="1400"/>
                </a:lnTo>
                <a:close/>
              </a:path>
              <a:path w="21600" h="22501" fill="darkenLess">
                <a:moveTo>
                  <a:pt x="21600" y="22501"/>
                </a:moveTo>
                <a:lnTo>
                  <a:pt x="0" y="22501"/>
                </a:lnTo>
                <a:lnTo>
                  <a:pt x="1400" y="21101"/>
                </a:lnTo>
                <a:lnTo>
                  <a:pt x="20200" y="21101"/>
                </a:lnTo>
                <a:close/>
              </a:path>
              <a:path w="21600" h="22501" fill="lighten">
                <a:moveTo>
                  <a:pt x="0" y="22501"/>
                </a:moveTo>
                <a:lnTo>
                  <a:pt x="0" y="0"/>
                </a:lnTo>
                <a:lnTo>
                  <a:pt x="1400" y="1400"/>
                </a:lnTo>
                <a:lnTo>
                  <a:pt x="1400" y="21101"/>
                </a:lnTo>
                <a:close/>
              </a:path>
              <a:path w="21600" h="22501" fill="darken">
                <a:moveTo>
                  <a:pt x="3794" y="4244"/>
                </a:moveTo>
                <a:lnTo>
                  <a:pt x="17806" y="11250"/>
                </a:lnTo>
                <a:lnTo>
                  <a:pt x="3794" y="18257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F43AB8D-09D5-4306-95BC-B634ADAEF589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9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779B64D7-EF15-4E3E-980C-60A6FAFE2ED3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0" name="Object 2"/>
          <p:cNvPicPr/>
          <p:nvPr/>
        </p:nvPicPr>
        <p:blipFill>
          <a:blip r:embed="rId3" cstate="print"/>
          <a:stretch/>
        </p:blipFill>
        <p:spPr>
          <a:xfrm>
            <a:off x="228600" y="720720"/>
            <a:ext cx="8670960" cy="48402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2" name="Ink 6"/>
          <p:cNvPicPr/>
          <p:nvPr/>
        </p:nvPicPr>
        <p:blipFill>
          <a:blip r:embed="rId4" cstate="print"/>
          <a:stretch/>
        </p:blipFill>
        <p:spPr>
          <a:xfrm>
            <a:off x="1320840" y="1481040"/>
            <a:ext cx="4038480" cy="730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3" name="Управляющая кнопка: назад 5"/>
          <p:cNvSpPr/>
          <p:nvPr/>
        </p:nvSpPr>
        <p:spPr>
          <a:xfrm>
            <a:off x="7772400" y="5181480"/>
            <a:ext cx="533520" cy="609840"/>
          </a:xfrm>
          <a:custGeom>
            <a:avLst/>
            <a:gdLst>
              <a:gd name="textAreaLeft" fmla="*/ 34560 w 533520"/>
              <a:gd name="textAreaRight" fmla="*/ 498960 w 533520"/>
              <a:gd name="textAreaTop" fmla="*/ 34560 h 609840"/>
              <a:gd name="textAreaBottom" fmla="*/ 575280 h 609840"/>
            </a:gdLst>
            <a:ahLst/>
            <a:cxnLst/>
            <a:rect l="textAreaLeft" t="textAreaTop" r="textAreaRight" b="textAreaBottom"/>
            <a:pathLst>
              <a:path w="21600" h="24688">
                <a:moveTo>
                  <a:pt x="0" y="0"/>
                </a:moveTo>
                <a:lnTo>
                  <a:pt x="21600" y="0"/>
                </a:lnTo>
                <a:lnTo>
                  <a:pt x="21600" y="24688"/>
                </a:lnTo>
                <a:lnTo>
                  <a:pt x="0" y="24688"/>
                </a:lnTo>
                <a:close/>
              </a:path>
              <a:path w="21600" h="24688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4688" fill="darken">
                <a:moveTo>
                  <a:pt x="21600" y="0"/>
                </a:moveTo>
                <a:lnTo>
                  <a:pt x="21600" y="24688"/>
                </a:lnTo>
                <a:lnTo>
                  <a:pt x="20200" y="23288"/>
                </a:lnTo>
                <a:lnTo>
                  <a:pt x="20200" y="1400"/>
                </a:lnTo>
                <a:close/>
              </a:path>
              <a:path w="21600" h="24688" fill="darkenLess">
                <a:moveTo>
                  <a:pt x="21600" y="24688"/>
                </a:moveTo>
                <a:lnTo>
                  <a:pt x="0" y="24688"/>
                </a:lnTo>
                <a:lnTo>
                  <a:pt x="1400" y="23288"/>
                </a:lnTo>
                <a:lnTo>
                  <a:pt x="20200" y="23288"/>
                </a:lnTo>
                <a:close/>
              </a:path>
              <a:path w="21600" h="24688" fill="lighten">
                <a:moveTo>
                  <a:pt x="0" y="24688"/>
                </a:moveTo>
                <a:lnTo>
                  <a:pt x="0" y="0"/>
                </a:lnTo>
                <a:lnTo>
                  <a:pt x="1400" y="1400"/>
                </a:lnTo>
                <a:lnTo>
                  <a:pt x="1400" y="23288"/>
                </a:lnTo>
                <a:close/>
              </a:path>
              <a:path w="21600" h="24688" fill="darken">
                <a:moveTo>
                  <a:pt x="3794" y="12344"/>
                </a:moveTo>
                <a:lnTo>
                  <a:pt x="17806" y="5337"/>
                </a:lnTo>
                <a:lnTo>
                  <a:pt x="17806" y="1935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DEBEEE4-F330-4995-A654-18EB62F7771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4DC65FBE-1793-41A2-940E-797B14EFCB54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6" name="Object 2"/>
          <p:cNvPicPr/>
          <p:nvPr/>
        </p:nvPicPr>
        <p:blipFill>
          <a:blip r:embed="rId2" cstate="print"/>
          <a:stretch/>
        </p:blipFill>
        <p:spPr>
          <a:xfrm>
            <a:off x="228600" y="239760"/>
            <a:ext cx="8618400" cy="64245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  <p:sp>
        <p:nvSpPr>
          <p:cNvPr id="88" name="Управляющая кнопка: далее 1"/>
          <p:cNvSpPr/>
          <p:nvPr/>
        </p:nvSpPr>
        <p:spPr>
          <a:xfrm>
            <a:off x="8458200" y="6168960"/>
            <a:ext cx="457200" cy="476280"/>
          </a:xfrm>
          <a:custGeom>
            <a:avLst/>
            <a:gdLst>
              <a:gd name="textAreaLeft" fmla="*/ 29520 w 457200"/>
              <a:gd name="textAreaRight" fmla="*/ 427680 w 457200"/>
              <a:gd name="textAreaTop" fmla="*/ 29520 h 476280"/>
              <a:gd name="textAreaBottom" fmla="*/ 446760 h 476280"/>
            </a:gdLst>
            <a:ahLst/>
            <a:cxnLst/>
            <a:rect l="textAreaLeft" t="textAreaTop" r="textAreaRight" b="textAreaBottom"/>
            <a:pathLst>
              <a:path w="21600" h="22501">
                <a:moveTo>
                  <a:pt x="0" y="0"/>
                </a:moveTo>
                <a:lnTo>
                  <a:pt x="21600" y="0"/>
                </a:lnTo>
                <a:lnTo>
                  <a:pt x="21600" y="22501"/>
                </a:lnTo>
                <a:lnTo>
                  <a:pt x="0" y="22501"/>
                </a:lnTo>
                <a:close/>
              </a:path>
              <a:path w="21600" h="22501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2501" fill="darken">
                <a:moveTo>
                  <a:pt x="21600" y="0"/>
                </a:moveTo>
                <a:lnTo>
                  <a:pt x="21600" y="22501"/>
                </a:lnTo>
                <a:lnTo>
                  <a:pt x="20200" y="21101"/>
                </a:lnTo>
                <a:lnTo>
                  <a:pt x="20200" y="1400"/>
                </a:lnTo>
                <a:close/>
              </a:path>
              <a:path w="21600" h="22501" fill="darkenLess">
                <a:moveTo>
                  <a:pt x="21600" y="22501"/>
                </a:moveTo>
                <a:lnTo>
                  <a:pt x="0" y="22501"/>
                </a:lnTo>
                <a:lnTo>
                  <a:pt x="1400" y="21101"/>
                </a:lnTo>
                <a:lnTo>
                  <a:pt x="20200" y="21101"/>
                </a:lnTo>
                <a:close/>
              </a:path>
              <a:path w="21600" h="22501" fill="lighten">
                <a:moveTo>
                  <a:pt x="0" y="22501"/>
                </a:moveTo>
                <a:lnTo>
                  <a:pt x="0" y="0"/>
                </a:lnTo>
                <a:lnTo>
                  <a:pt x="1400" y="1400"/>
                </a:lnTo>
                <a:lnTo>
                  <a:pt x="1400" y="21101"/>
                </a:lnTo>
                <a:close/>
              </a:path>
              <a:path w="21600" h="22501" fill="darken">
                <a:moveTo>
                  <a:pt x="3794" y="4244"/>
                </a:moveTo>
                <a:lnTo>
                  <a:pt x="17806" y="11250"/>
                </a:lnTo>
                <a:lnTo>
                  <a:pt x="3794" y="18257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61C5120-0D85-4D65-85E3-98CFF6987365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FB766846-D909-4C9D-B9AB-9E5498F69159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17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1" name="Object 2"/>
          <p:cNvPicPr/>
          <p:nvPr/>
        </p:nvPicPr>
        <p:blipFill>
          <a:blip r:embed="rId2" cstate="print"/>
          <a:stretch/>
        </p:blipFill>
        <p:spPr>
          <a:xfrm>
            <a:off x="228600" y="216000"/>
            <a:ext cx="8321760" cy="62071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  <p:sp>
        <p:nvSpPr>
          <p:cNvPr id="93" name="Управляющая кнопка: назад 1"/>
          <p:cNvSpPr/>
          <p:nvPr/>
        </p:nvSpPr>
        <p:spPr>
          <a:xfrm>
            <a:off x="8077320" y="5315040"/>
            <a:ext cx="457200" cy="476280"/>
          </a:xfrm>
          <a:custGeom>
            <a:avLst/>
            <a:gdLst>
              <a:gd name="textAreaLeft" fmla="*/ 29520 w 457200"/>
              <a:gd name="textAreaRight" fmla="*/ 427680 w 457200"/>
              <a:gd name="textAreaTop" fmla="*/ 29520 h 476280"/>
              <a:gd name="textAreaBottom" fmla="*/ 446760 h 476280"/>
            </a:gdLst>
            <a:ahLst/>
            <a:cxnLst/>
            <a:rect l="textAreaLeft" t="textAreaTop" r="textAreaRight" b="textAreaBottom"/>
            <a:pathLst>
              <a:path w="21600" h="22501">
                <a:moveTo>
                  <a:pt x="0" y="0"/>
                </a:moveTo>
                <a:lnTo>
                  <a:pt x="21600" y="0"/>
                </a:lnTo>
                <a:lnTo>
                  <a:pt x="21600" y="22501"/>
                </a:lnTo>
                <a:lnTo>
                  <a:pt x="0" y="22501"/>
                </a:lnTo>
                <a:close/>
              </a:path>
              <a:path w="21600" h="22501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2501" fill="darken">
                <a:moveTo>
                  <a:pt x="21600" y="0"/>
                </a:moveTo>
                <a:lnTo>
                  <a:pt x="21600" y="22501"/>
                </a:lnTo>
                <a:lnTo>
                  <a:pt x="20200" y="21101"/>
                </a:lnTo>
                <a:lnTo>
                  <a:pt x="20200" y="1400"/>
                </a:lnTo>
                <a:close/>
              </a:path>
              <a:path w="21600" h="22501" fill="darkenLess">
                <a:moveTo>
                  <a:pt x="21600" y="22501"/>
                </a:moveTo>
                <a:lnTo>
                  <a:pt x="0" y="22501"/>
                </a:lnTo>
                <a:lnTo>
                  <a:pt x="1400" y="21101"/>
                </a:lnTo>
                <a:lnTo>
                  <a:pt x="20200" y="21101"/>
                </a:lnTo>
                <a:close/>
              </a:path>
              <a:path w="21600" h="22501" fill="lighten">
                <a:moveTo>
                  <a:pt x="0" y="22501"/>
                </a:moveTo>
                <a:lnTo>
                  <a:pt x="0" y="0"/>
                </a:lnTo>
                <a:lnTo>
                  <a:pt x="1400" y="1400"/>
                </a:lnTo>
                <a:lnTo>
                  <a:pt x="1400" y="21101"/>
                </a:lnTo>
                <a:close/>
              </a:path>
              <a:path w="21600" h="22501" fill="darken">
                <a:moveTo>
                  <a:pt x="3794" y="11250"/>
                </a:moveTo>
                <a:lnTo>
                  <a:pt x="17806" y="4244"/>
                </a:lnTo>
                <a:lnTo>
                  <a:pt x="17806" y="18257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01116DD-049F-4E40-A6AB-94371529CD75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5" name="Object 2"/>
          <p:cNvPicPr/>
          <p:nvPr/>
        </p:nvPicPr>
        <p:blipFill>
          <a:blip r:embed="rId2" cstate="print"/>
          <a:stretch/>
        </p:blipFill>
        <p:spPr>
          <a:xfrm>
            <a:off x="411120" y="125280"/>
            <a:ext cx="8093160" cy="68011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Управляющая кнопка: далее 1"/>
          <p:cNvSpPr/>
          <p:nvPr/>
        </p:nvSpPr>
        <p:spPr>
          <a:xfrm>
            <a:off x="7467480" y="2133720"/>
            <a:ext cx="457200" cy="476280"/>
          </a:xfrm>
          <a:custGeom>
            <a:avLst/>
            <a:gdLst>
              <a:gd name="textAreaLeft" fmla="*/ 29520 w 457200"/>
              <a:gd name="textAreaRight" fmla="*/ 427680 w 457200"/>
              <a:gd name="textAreaTop" fmla="*/ 29520 h 476280"/>
              <a:gd name="textAreaBottom" fmla="*/ 446760 h 476280"/>
            </a:gdLst>
            <a:ahLst/>
            <a:cxnLst/>
            <a:rect l="textAreaLeft" t="textAreaTop" r="textAreaRight" b="textAreaBottom"/>
            <a:pathLst>
              <a:path w="21600" h="22501">
                <a:moveTo>
                  <a:pt x="0" y="0"/>
                </a:moveTo>
                <a:lnTo>
                  <a:pt x="21600" y="0"/>
                </a:lnTo>
                <a:lnTo>
                  <a:pt x="21600" y="22501"/>
                </a:lnTo>
                <a:lnTo>
                  <a:pt x="0" y="22501"/>
                </a:lnTo>
                <a:close/>
              </a:path>
              <a:path w="21600" h="22501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2501" fill="darken">
                <a:moveTo>
                  <a:pt x="21600" y="0"/>
                </a:moveTo>
                <a:lnTo>
                  <a:pt x="21600" y="22501"/>
                </a:lnTo>
                <a:lnTo>
                  <a:pt x="20200" y="21101"/>
                </a:lnTo>
                <a:lnTo>
                  <a:pt x="20200" y="1400"/>
                </a:lnTo>
                <a:close/>
              </a:path>
              <a:path w="21600" h="22501" fill="darkenLess">
                <a:moveTo>
                  <a:pt x="21600" y="22501"/>
                </a:moveTo>
                <a:lnTo>
                  <a:pt x="0" y="22501"/>
                </a:lnTo>
                <a:lnTo>
                  <a:pt x="1400" y="21101"/>
                </a:lnTo>
                <a:lnTo>
                  <a:pt x="20200" y="21101"/>
                </a:lnTo>
                <a:close/>
              </a:path>
              <a:path w="21600" h="22501" fill="lighten">
                <a:moveTo>
                  <a:pt x="0" y="22501"/>
                </a:moveTo>
                <a:lnTo>
                  <a:pt x="0" y="0"/>
                </a:lnTo>
                <a:lnTo>
                  <a:pt x="1400" y="1400"/>
                </a:lnTo>
                <a:lnTo>
                  <a:pt x="1400" y="21101"/>
                </a:lnTo>
                <a:close/>
              </a:path>
              <a:path w="21600" h="22501" fill="darken">
                <a:moveTo>
                  <a:pt x="3794" y="4244"/>
                </a:moveTo>
                <a:lnTo>
                  <a:pt x="17806" y="11250"/>
                </a:lnTo>
                <a:lnTo>
                  <a:pt x="3794" y="18257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976260E-986F-4A5A-9477-FA456F38B004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9" name="Object 2"/>
          <p:cNvPicPr/>
          <p:nvPr/>
        </p:nvPicPr>
        <p:blipFill>
          <a:blip r:embed="rId2" cstate="print"/>
          <a:stretch/>
        </p:blipFill>
        <p:spPr>
          <a:xfrm>
            <a:off x="343080" y="247680"/>
            <a:ext cx="8526240" cy="6686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1" name="Управляющая кнопка: назад 1"/>
          <p:cNvSpPr/>
          <p:nvPr/>
        </p:nvSpPr>
        <p:spPr>
          <a:xfrm>
            <a:off x="8174160" y="6111720"/>
            <a:ext cx="533160" cy="609840"/>
          </a:xfrm>
          <a:custGeom>
            <a:avLst/>
            <a:gdLst>
              <a:gd name="textAreaLeft" fmla="*/ 34560 w 533160"/>
              <a:gd name="textAreaRight" fmla="*/ 498600 w 533160"/>
              <a:gd name="textAreaTop" fmla="*/ 34560 h 609840"/>
              <a:gd name="textAreaBottom" fmla="*/ 575280 h 609840"/>
            </a:gdLst>
            <a:ahLst/>
            <a:cxnLst/>
            <a:rect l="textAreaLeft" t="textAreaTop" r="textAreaRight" b="textAreaBottom"/>
            <a:pathLst>
              <a:path w="21600" h="24704">
                <a:moveTo>
                  <a:pt x="0" y="0"/>
                </a:moveTo>
                <a:lnTo>
                  <a:pt x="21600" y="0"/>
                </a:lnTo>
                <a:lnTo>
                  <a:pt x="21600" y="24704"/>
                </a:lnTo>
                <a:lnTo>
                  <a:pt x="0" y="24704"/>
                </a:lnTo>
                <a:close/>
              </a:path>
              <a:path w="21600" h="24704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4704" fill="darken">
                <a:moveTo>
                  <a:pt x="21600" y="0"/>
                </a:moveTo>
                <a:lnTo>
                  <a:pt x="21600" y="24704"/>
                </a:lnTo>
                <a:lnTo>
                  <a:pt x="20200" y="23304"/>
                </a:lnTo>
                <a:lnTo>
                  <a:pt x="20200" y="1400"/>
                </a:lnTo>
                <a:close/>
              </a:path>
              <a:path w="21600" h="24704" fill="darkenLess">
                <a:moveTo>
                  <a:pt x="21600" y="24704"/>
                </a:moveTo>
                <a:lnTo>
                  <a:pt x="0" y="24704"/>
                </a:lnTo>
                <a:lnTo>
                  <a:pt x="1400" y="23304"/>
                </a:lnTo>
                <a:lnTo>
                  <a:pt x="20200" y="23304"/>
                </a:lnTo>
                <a:close/>
              </a:path>
              <a:path w="21600" h="24704" fill="lighten">
                <a:moveTo>
                  <a:pt x="0" y="24704"/>
                </a:moveTo>
                <a:lnTo>
                  <a:pt x="0" y="0"/>
                </a:lnTo>
                <a:lnTo>
                  <a:pt x="1400" y="1400"/>
                </a:lnTo>
                <a:lnTo>
                  <a:pt x="1400" y="23304"/>
                </a:lnTo>
                <a:close/>
              </a:path>
              <a:path w="21600" h="24704" fill="darken">
                <a:moveTo>
                  <a:pt x="3794" y="12352"/>
                </a:moveTo>
                <a:lnTo>
                  <a:pt x="17806" y="5346"/>
                </a:lnTo>
                <a:lnTo>
                  <a:pt x="17806" y="19359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70D5C1-3A1E-482C-B794-BE4916FDD0C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27BD4801-B860-494A-8689-0AEEA520564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" name="Object 5"/>
          <p:cNvPicPr/>
          <p:nvPr/>
        </p:nvPicPr>
        <p:blipFill>
          <a:blip r:embed="rId2" cstate="print"/>
          <a:stretch/>
        </p:blipFill>
        <p:spPr>
          <a:xfrm>
            <a:off x="320760" y="149400"/>
            <a:ext cx="8640720" cy="830880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32498BE-CAA0-41DD-8AA7-B5996CE61B1F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3" name="Object 2"/>
          <p:cNvPicPr/>
          <p:nvPr/>
        </p:nvPicPr>
        <p:blipFill>
          <a:blip r:embed="rId2" cstate="print"/>
          <a:stretch/>
        </p:blipFill>
        <p:spPr>
          <a:xfrm>
            <a:off x="582480" y="307800"/>
            <a:ext cx="7979040" cy="59788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331F17E-00A5-4C29-8852-F1CA04222A14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6" name="Object 2"/>
          <p:cNvPicPr/>
          <p:nvPr/>
        </p:nvPicPr>
        <p:blipFill>
          <a:blip r:embed="rId2" cstate="print"/>
          <a:stretch/>
        </p:blipFill>
        <p:spPr>
          <a:xfrm>
            <a:off x="228600" y="149400"/>
            <a:ext cx="8869320" cy="69944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7E45A6F-A59C-4E58-B82D-CE34F1182595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9" name="Object 2"/>
          <p:cNvPicPr/>
          <p:nvPr/>
        </p:nvPicPr>
        <p:blipFill>
          <a:blip r:embed="rId2" cstate="print"/>
          <a:stretch/>
        </p:blipFill>
        <p:spPr>
          <a:xfrm>
            <a:off x="228600" y="149400"/>
            <a:ext cx="8869320" cy="69944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7827214-28F1-4C2F-A733-772C7F39409D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12" name="Object 2"/>
          <p:cNvPicPr/>
          <p:nvPr/>
        </p:nvPicPr>
        <p:blipFill>
          <a:blip r:embed="rId2" cstate="print"/>
          <a:stretch/>
        </p:blipFill>
        <p:spPr>
          <a:xfrm>
            <a:off x="378000" y="149400"/>
            <a:ext cx="8469000" cy="66294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  <p:pic>
        <p:nvPicPr>
          <p:cNvPr id="114" name="Объект 1"/>
          <p:cNvPicPr/>
          <p:nvPr/>
        </p:nvPicPr>
        <p:blipFill>
          <a:blip r:embed="rId3" cstate="print"/>
          <a:stretch/>
        </p:blipFill>
        <p:spPr>
          <a:xfrm>
            <a:off x="603360" y="4038480"/>
            <a:ext cx="2749320" cy="22100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16" name="Управляющая кнопка: далее 6"/>
          <p:cNvSpPr/>
          <p:nvPr/>
        </p:nvSpPr>
        <p:spPr>
          <a:xfrm>
            <a:off x="7924680" y="3505320"/>
            <a:ext cx="381240" cy="476280"/>
          </a:xfrm>
          <a:custGeom>
            <a:avLst/>
            <a:gdLst>
              <a:gd name="textAreaLeft" fmla="*/ 24480 w 381240"/>
              <a:gd name="textAreaRight" fmla="*/ 356760 w 381240"/>
              <a:gd name="textAreaTop" fmla="*/ 24480 h 476280"/>
              <a:gd name="textAreaBottom" fmla="*/ 451800 h 476280"/>
            </a:gdLst>
            <a:ahLst/>
            <a:cxnLst/>
            <a:rect l="textAreaLeft" t="textAreaTop" r="textAreaRight" b="textAreaBottom"/>
            <a:pathLst>
              <a:path w="21600" h="26980">
                <a:moveTo>
                  <a:pt x="0" y="0"/>
                </a:moveTo>
                <a:lnTo>
                  <a:pt x="21600" y="0"/>
                </a:lnTo>
                <a:lnTo>
                  <a:pt x="21600" y="26980"/>
                </a:lnTo>
                <a:lnTo>
                  <a:pt x="0" y="26980"/>
                </a:lnTo>
                <a:close/>
              </a:path>
              <a:path w="21600" h="26980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980" fill="darken">
                <a:moveTo>
                  <a:pt x="21600" y="0"/>
                </a:moveTo>
                <a:lnTo>
                  <a:pt x="21600" y="26980"/>
                </a:lnTo>
                <a:lnTo>
                  <a:pt x="20200" y="25580"/>
                </a:lnTo>
                <a:lnTo>
                  <a:pt x="20200" y="1400"/>
                </a:lnTo>
                <a:close/>
              </a:path>
              <a:path w="21600" h="26980" fill="darkenLess">
                <a:moveTo>
                  <a:pt x="21600" y="26980"/>
                </a:moveTo>
                <a:lnTo>
                  <a:pt x="0" y="26980"/>
                </a:lnTo>
                <a:lnTo>
                  <a:pt x="1400" y="25580"/>
                </a:lnTo>
                <a:lnTo>
                  <a:pt x="20200" y="25580"/>
                </a:lnTo>
                <a:close/>
              </a:path>
              <a:path w="21600" h="26980" fill="lighten">
                <a:moveTo>
                  <a:pt x="0" y="26980"/>
                </a:moveTo>
                <a:lnTo>
                  <a:pt x="0" y="0"/>
                </a:lnTo>
                <a:lnTo>
                  <a:pt x="1400" y="1400"/>
                </a:lnTo>
                <a:lnTo>
                  <a:pt x="1400" y="25580"/>
                </a:lnTo>
                <a:close/>
              </a:path>
              <a:path w="21600" h="26980" fill="darken">
                <a:moveTo>
                  <a:pt x="3794" y="6483"/>
                </a:moveTo>
                <a:lnTo>
                  <a:pt x="17806" y="13490"/>
                </a:lnTo>
                <a:lnTo>
                  <a:pt x="3794" y="20496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7" name="Управляющая кнопка: далее 6"/>
          <p:cNvSpPr/>
          <p:nvPr/>
        </p:nvSpPr>
        <p:spPr>
          <a:xfrm>
            <a:off x="7924680" y="5315040"/>
            <a:ext cx="381240" cy="476280"/>
          </a:xfrm>
          <a:custGeom>
            <a:avLst/>
            <a:gdLst>
              <a:gd name="textAreaLeft" fmla="*/ 24480 w 381240"/>
              <a:gd name="textAreaRight" fmla="*/ 356760 w 381240"/>
              <a:gd name="textAreaTop" fmla="*/ 24480 h 476280"/>
              <a:gd name="textAreaBottom" fmla="*/ 451800 h 476280"/>
            </a:gdLst>
            <a:ahLst/>
            <a:cxnLst/>
            <a:rect l="textAreaLeft" t="textAreaTop" r="textAreaRight" b="textAreaBottom"/>
            <a:pathLst>
              <a:path w="21600" h="26980">
                <a:moveTo>
                  <a:pt x="0" y="0"/>
                </a:moveTo>
                <a:lnTo>
                  <a:pt x="21600" y="0"/>
                </a:lnTo>
                <a:lnTo>
                  <a:pt x="21600" y="26980"/>
                </a:lnTo>
                <a:lnTo>
                  <a:pt x="0" y="26980"/>
                </a:lnTo>
                <a:close/>
              </a:path>
              <a:path w="21600" h="26980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980" fill="darken">
                <a:moveTo>
                  <a:pt x="21600" y="0"/>
                </a:moveTo>
                <a:lnTo>
                  <a:pt x="21600" y="26980"/>
                </a:lnTo>
                <a:lnTo>
                  <a:pt x="20200" y="25580"/>
                </a:lnTo>
                <a:lnTo>
                  <a:pt x="20200" y="1400"/>
                </a:lnTo>
                <a:close/>
              </a:path>
              <a:path w="21600" h="26980" fill="darkenLess">
                <a:moveTo>
                  <a:pt x="21600" y="26980"/>
                </a:moveTo>
                <a:lnTo>
                  <a:pt x="0" y="26980"/>
                </a:lnTo>
                <a:lnTo>
                  <a:pt x="1400" y="25580"/>
                </a:lnTo>
                <a:lnTo>
                  <a:pt x="20200" y="25580"/>
                </a:lnTo>
                <a:close/>
              </a:path>
              <a:path w="21600" h="26980" fill="lighten">
                <a:moveTo>
                  <a:pt x="0" y="26980"/>
                </a:moveTo>
                <a:lnTo>
                  <a:pt x="0" y="0"/>
                </a:lnTo>
                <a:lnTo>
                  <a:pt x="1400" y="1400"/>
                </a:lnTo>
                <a:lnTo>
                  <a:pt x="1400" y="25580"/>
                </a:lnTo>
                <a:close/>
              </a:path>
              <a:path w="21600" h="26980" fill="darken">
                <a:moveTo>
                  <a:pt x="3794" y="6483"/>
                </a:moveTo>
                <a:lnTo>
                  <a:pt x="17806" y="13490"/>
                </a:lnTo>
                <a:lnTo>
                  <a:pt x="3794" y="20496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8" name="Управляющая кнопка: далее 6"/>
          <p:cNvSpPr/>
          <p:nvPr/>
        </p:nvSpPr>
        <p:spPr>
          <a:xfrm>
            <a:off x="7924680" y="2157480"/>
            <a:ext cx="381240" cy="476280"/>
          </a:xfrm>
          <a:custGeom>
            <a:avLst/>
            <a:gdLst>
              <a:gd name="textAreaLeft" fmla="*/ 24480 w 381240"/>
              <a:gd name="textAreaRight" fmla="*/ 356760 w 381240"/>
              <a:gd name="textAreaTop" fmla="*/ 24480 h 476280"/>
              <a:gd name="textAreaBottom" fmla="*/ 451800 h 476280"/>
            </a:gdLst>
            <a:ahLst/>
            <a:cxnLst/>
            <a:rect l="textAreaLeft" t="textAreaTop" r="textAreaRight" b="textAreaBottom"/>
            <a:pathLst>
              <a:path w="21600" h="26980">
                <a:moveTo>
                  <a:pt x="0" y="0"/>
                </a:moveTo>
                <a:lnTo>
                  <a:pt x="21600" y="0"/>
                </a:lnTo>
                <a:lnTo>
                  <a:pt x="21600" y="26980"/>
                </a:lnTo>
                <a:lnTo>
                  <a:pt x="0" y="26980"/>
                </a:lnTo>
                <a:close/>
              </a:path>
              <a:path w="21600" h="26980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980" fill="darken">
                <a:moveTo>
                  <a:pt x="21600" y="0"/>
                </a:moveTo>
                <a:lnTo>
                  <a:pt x="21600" y="26980"/>
                </a:lnTo>
                <a:lnTo>
                  <a:pt x="20200" y="25580"/>
                </a:lnTo>
                <a:lnTo>
                  <a:pt x="20200" y="1400"/>
                </a:lnTo>
                <a:close/>
              </a:path>
              <a:path w="21600" h="26980" fill="darkenLess">
                <a:moveTo>
                  <a:pt x="21600" y="26980"/>
                </a:moveTo>
                <a:lnTo>
                  <a:pt x="0" y="26980"/>
                </a:lnTo>
                <a:lnTo>
                  <a:pt x="1400" y="25580"/>
                </a:lnTo>
                <a:lnTo>
                  <a:pt x="20200" y="25580"/>
                </a:lnTo>
                <a:close/>
              </a:path>
              <a:path w="21600" h="26980" fill="lighten">
                <a:moveTo>
                  <a:pt x="0" y="26980"/>
                </a:moveTo>
                <a:lnTo>
                  <a:pt x="0" y="0"/>
                </a:lnTo>
                <a:lnTo>
                  <a:pt x="1400" y="1400"/>
                </a:lnTo>
                <a:lnTo>
                  <a:pt x="1400" y="25580"/>
                </a:lnTo>
                <a:close/>
              </a:path>
              <a:path w="21600" h="26980" fill="darken">
                <a:moveTo>
                  <a:pt x="3794" y="6483"/>
                </a:moveTo>
                <a:lnTo>
                  <a:pt x="17806" y="13490"/>
                </a:lnTo>
                <a:lnTo>
                  <a:pt x="3794" y="20496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19" name="Ink 8"/>
          <p:cNvPicPr/>
          <p:nvPr/>
        </p:nvPicPr>
        <p:blipFill>
          <a:blip r:embed="rId4" cstate="print"/>
          <a:stretch/>
        </p:blipFill>
        <p:spPr>
          <a:xfrm>
            <a:off x="8394840" y="944640"/>
            <a:ext cx="83880" cy="8424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F1A84F3-A535-4758-B518-1201F1E465C3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21" name="Объект 1"/>
          <p:cNvPicPr/>
          <p:nvPr/>
        </p:nvPicPr>
        <p:blipFill>
          <a:blip r:embed="rId2" cstate="print"/>
          <a:stretch/>
        </p:blipFill>
        <p:spPr>
          <a:xfrm>
            <a:off x="171360" y="149400"/>
            <a:ext cx="8766360" cy="6422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23" name="Управляющая кнопка: назад 3"/>
          <p:cNvSpPr/>
          <p:nvPr/>
        </p:nvSpPr>
        <p:spPr>
          <a:xfrm>
            <a:off x="8229600" y="6095880"/>
            <a:ext cx="434880" cy="533520"/>
          </a:xfrm>
          <a:custGeom>
            <a:avLst/>
            <a:gdLst>
              <a:gd name="textAreaLeft" fmla="*/ 28080 w 434880"/>
              <a:gd name="textAreaRight" fmla="*/ 406800 w 434880"/>
              <a:gd name="textAreaTop" fmla="*/ 28080 h 533520"/>
              <a:gd name="textAreaBottom" fmla="*/ 505440 h 533520"/>
            </a:gdLst>
            <a:ahLst/>
            <a:cxnLst/>
            <a:rect l="textAreaLeft" t="textAreaTop" r="textAreaRight" b="textAreaBottom"/>
            <a:pathLst>
              <a:path w="21600" h="26495">
                <a:moveTo>
                  <a:pt x="0" y="0"/>
                </a:moveTo>
                <a:lnTo>
                  <a:pt x="21600" y="0"/>
                </a:lnTo>
                <a:lnTo>
                  <a:pt x="21600" y="26495"/>
                </a:lnTo>
                <a:lnTo>
                  <a:pt x="0" y="26495"/>
                </a:lnTo>
                <a:close/>
              </a:path>
              <a:path w="21600" h="2649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495" fill="darken">
                <a:moveTo>
                  <a:pt x="21600" y="0"/>
                </a:moveTo>
                <a:lnTo>
                  <a:pt x="21600" y="26495"/>
                </a:lnTo>
                <a:lnTo>
                  <a:pt x="20200" y="25095"/>
                </a:lnTo>
                <a:lnTo>
                  <a:pt x="20200" y="1400"/>
                </a:lnTo>
                <a:close/>
              </a:path>
              <a:path w="21600" h="26495" fill="darkenLess">
                <a:moveTo>
                  <a:pt x="21600" y="26495"/>
                </a:moveTo>
                <a:lnTo>
                  <a:pt x="0" y="26495"/>
                </a:lnTo>
                <a:lnTo>
                  <a:pt x="1400" y="25095"/>
                </a:lnTo>
                <a:lnTo>
                  <a:pt x="20200" y="25095"/>
                </a:lnTo>
                <a:close/>
              </a:path>
              <a:path w="21600" h="26495" fill="lighten">
                <a:moveTo>
                  <a:pt x="0" y="2649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095"/>
                </a:lnTo>
                <a:close/>
              </a:path>
              <a:path w="21600" h="26495" fill="darken">
                <a:moveTo>
                  <a:pt x="3794" y="13248"/>
                </a:moveTo>
                <a:lnTo>
                  <a:pt x="17806" y="6241"/>
                </a:lnTo>
                <a:lnTo>
                  <a:pt x="17806" y="20254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7CB78D8-2D5D-443E-B89B-7AE2949B269F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25" name="Объект 1"/>
          <p:cNvPicPr/>
          <p:nvPr/>
        </p:nvPicPr>
        <p:blipFill>
          <a:blip r:embed="rId2" cstate="print"/>
          <a:stretch/>
        </p:blipFill>
        <p:spPr>
          <a:xfrm>
            <a:off x="297000" y="358920"/>
            <a:ext cx="8424720" cy="61941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  <p:sp>
        <p:nvSpPr>
          <p:cNvPr id="127" name="Управляющая кнопка: назад 3"/>
          <p:cNvSpPr/>
          <p:nvPr/>
        </p:nvSpPr>
        <p:spPr>
          <a:xfrm>
            <a:off x="8632800" y="6172200"/>
            <a:ext cx="434880" cy="533520"/>
          </a:xfrm>
          <a:custGeom>
            <a:avLst/>
            <a:gdLst>
              <a:gd name="textAreaLeft" fmla="*/ 28080 w 434880"/>
              <a:gd name="textAreaRight" fmla="*/ 406800 w 434880"/>
              <a:gd name="textAreaTop" fmla="*/ 28080 h 533520"/>
              <a:gd name="textAreaBottom" fmla="*/ 505440 h 533520"/>
            </a:gdLst>
            <a:ahLst/>
            <a:cxnLst/>
            <a:rect l="textAreaLeft" t="textAreaTop" r="textAreaRight" b="textAreaBottom"/>
            <a:pathLst>
              <a:path w="21600" h="26495">
                <a:moveTo>
                  <a:pt x="0" y="0"/>
                </a:moveTo>
                <a:lnTo>
                  <a:pt x="21600" y="0"/>
                </a:lnTo>
                <a:lnTo>
                  <a:pt x="21600" y="26495"/>
                </a:lnTo>
                <a:lnTo>
                  <a:pt x="0" y="26495"/>
                </a:lnTo>
                <a:close/>
              </a:path>
              <a:path w="21600" h="2649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495" fill="darken">
                <a:moveTo>
                  <a:pt x="21600" y="0"/>
                </a:moveTo>
                <a:lnTo>
                  <a:pt x="21600" y="26495"/>
                </a:lnTo>
                <a:lnTo>
                  <a:pt x="20200" y="25095"/>
                </a:lnTo>
                <a:lnTo>
                  <a:pt x="20200" y="1400"/>
                </a:lnTo>
                <a:close/>
              </a:path>
              <a:path w="21600" h="26495" fill="darkenLess">
                <a:moveTo>
                  <a:pt x="21600" y="26495"/>
                </a:moveTo>
                <a:lnTo>
                  <a:pt x="0" y="26495"/>
                </a:lnTo>
                <a:lnTo>
                  <a:pt x="1400" y="25095"/>
                </a:lnTo>
                <a:lnTo>
                  <a:pt x="20200" y="25095"/>
                </a:lnTo>
                <a:close/>
              </a:path>
              <a:path w="21600" h="26495" fill="lighten">
                <a:moveTo>
                  <a:pt x="0" y="2649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095"/>
                </a:lnTo>
                <a:close/>
              </a:path>
              <a:path w="21600" h="26495" fill="darken">
                <a:moveTo>
                  <a:pt x="3794" y="13248"/>
                </a:moveTo>
                <a:lnTo>
                  <a:pt x="17806" y="6241"/>
                </a:lnTo>
                <a:lnTo>
                  <a:pt x="17806" y="20254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A5F80F6-1372-4D4A-92D2-6595F5164CC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29" name="Объект 1"/>
          <p:cNvPicPr/>
          <p:nvPr/>
        </p:nvPicPr>
        <p:blipFill>
          <a:blip r:embed="rId3" cstate="print"/>
          <a:stretch/>
        </p:blipFill>
        <p:spPr>
          <a:xfrm>
            <a:off x="380880" y="152280"/>
            <a:ext cx="8483760" cy="67597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  <p:pic>
        <p:nvPicPr>
          <p:cNvPr id="131" name="Object 4"/>
          <p:cNvPicPr/>
          <p:nvPr/>
        </p:nvPicPr>
        <p:blipFill>
          <a:blip r:embed="rId4" cstate="print"/>
          <a:stretch/>
        </p:blipFill>
        <p:spPr>
          <a:xfrm>
            <a:off x="5788080" y="685800"/>
            <a:ext cx="3127320" cy="25146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3" name="Управляющая кнопка: назад 4"/>
          <p:cNvSpPr/>
          <p:nvPr/>
        </p:nvSpPr>
        <p:spPr>
          <a:xfrm>
            <a:off x="8480520" y="6172200"/>
            <a:ext cx="434880" cy="533520"/>
          </a:xfrm>
          <a:custGeom>
            <a:avLst/>
            <a:gdLst>
              <a:gd name="textAreaLeft" fmla="*/ 28080 w 434880"/>
              <a:gd name="textAreaRight" fmla="*/ 406800 w 434880"/>
              <a:gd name="textAreaTop" fmla="*/ 28080 h 533520"/>
              <a:gd name="textAreaBottom" fmla="*/ 505440 h 533520"/>
            </a:gdLst>
            <a:ahLst/>
            <a:cxnLst/>
            <a:rect l="textAreaLeft" t="textAreaTop" r="textAreaRight" b="textAreaBottom"/>
            <a:pathLst>
              <a:path w="21600" h="26495">
                <a:moveTo>
                  <a:pt x="0" y="0"/>
                </a:moveTo>
                <a:lnTo>
                  <a:pt x="21600" y="0"/>
                </a:lnTo>
                <a:lnTo>
                  <a:pt x="21600" y="26495"/>
                </a:lnTo>
                <a:lnTo>
                  <a:pt x="0" y="26495"/>
                </a:lnTo>
                <a:close/>
              </a:path>
              <a:path w="21600" h="2649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495" fill="darken">
                <a:moveTo>
                  <a:pt x="21600" y="0"/>
                </a:moveTo>
                <a:lnTo>
                  <a:pt x="21600" y="26495"/>
                </a:lnTo>
                <a:lnTo>
                  <a:pt x="20200" y="25095"/>
                </a:lnTo>
                <a:lnTo>
                  <a:pt x="20200" y="1400"/>
                </a:lnTo>
                <a:close/>
              </a:path>
              <a:path w="21600" h="26495" fill="darkenLess">
                <a:moveTo>
                  <a:pt x="21600" y="26495"/>
                </a:moveTo>
                <a:lnTo>
                  <a:pt x="0" y="26495"/>
                </a:lnTo>
                <a:lnTo>
                  <a:pt x="1400" y="25095"/>
                </a:lnTo>
                <a:lnTo>
                  <a:pt x="20200" y="25095"/>
                </a:lnTo>
                <a:close/>
              </a:path>
              <a:path w="21600" h="26495" fill="lighten">
                <a:moveTo>
                  <a:pt x="0" y="2649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095"/>
                </a:lnTo>
                <a:close/>
              </a:path>
              <a:path w="21600" h="26495" fill="darken">
                <a:moveTo>
                  <a:pt x="3794" y="13248"/>
                </a:moveTo>
                <a:lnTo>
                  <a:pt x="17806" y="6241"/>
                </a:lnTo>
                <a:lnTo>
                  <a:pt x="17806" y="20254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CEFD0A-2ACC-4CA7-BDEE-47FED7037D8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35" name="Объект 2"/>
          <p:cNvPicPr/>
          <p:nvPr/>
        </p:nvPicPr>
        <p:blipFill>
          <a:blip r:embed="rId3" cstate="print"/>
          <a:stretch/>
        </p:blipFill>
        <p:spPr>
          <a:xfrm>
            <a:off x="297000" y="0"/>
            <a:ext cx="8583480" cy="648000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5991D88-E050-4840-88C5-83EAF9F3C093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38" name="Объект 2"/>
          <p:cNvPicPr/>
          <p:nvPr/>
        </p:nvPicPr>
        <p:blipFill>
          <a:blip r:embed="rId3" cstate="print"/>
          <a:stretch/>
        </p:blipFill>
        <p:spPr>
          <a:xfrm>
            <a:off x="301680" y="647640"/>
            <a:ext cx="8634240" cy="518652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9587569-5EE2-4108-8C8E-8FE9FF1901E2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1" name="Объект 1"/>
          <p:cNvPicPr/>
          <p:nvPr/>
        </p:nvPicPr>
        <p:blipFill>
          <a:blip r:embed="rId3" cstate="print"/>
          <a:stretch/>
        </p:blipFill>
        <p:spPr>
          <a:xfrm>
            <a:off x="336600" y="490680"/>
            <a:ext cx="8426520" cy="667224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81140FA-CD5B-4F86-98F6-63B975CBAFE9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2EE10536-1680-4F4B-B2BD-81801073D5AF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2" name="Object 5"/>
          <p:cNvPicPr/>
          <p:nvPr/>
        </p:nvPicPr>
        <p:blipFill>
          <a:blip r:embed="rId2" cstate="print"/>
          <a:stretch/>
        </p:blipFill>
        <p:spPr>
          <a:xfrm>
            <a:off x="150840" y="81000"/>
            <a:ext cx="8866080" cy="1107756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191E2FE-A2D3-49C1-B427-F7C3E7A9CA12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4" name="Объект 1"/>
          <p:cNvPicPr/>
          <p:nvPr/>
        </p:nvPicPr>
        <p:blipFill>
          <a:blip r:embed="rId3" cstate="print"/>
          <a:stretch/>
        </p:blipFill>
        <p:spPr>
          <a:xfrm>
            <a:off x="378000" y="378000"/>
            <a:ext cx="8434080" cy="538308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2F32814-D949-4A34-801D-E36F656ACB31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7" name="Объект 1"/>
          <p:cNvPicPr/>
          <p:nvPr/>
        </p:nvPicPr>
        <p:blipFill>
          <a:blip r:embed="rId3" cstate="print"/>
          <a:stretch/>
        </p:blipFill>
        <p:spPr>
          <a:xfrm>
            <a:off x="378000" y="378000"/>
            <a:ext cx="8434080" cy="538308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DD8111C-31BB-445D-85CC-8E5656787C4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0" name="Объект 1"/>
          <p:cNvPicPr/>
          <p:nvPr/>
        </p:nvPicPr>
        <p:blipFill>
          <a:blip r:embed="rId3" cstate="print"/>
          <a:stretch/>
        </p:blipFill>
        <p:spPr>
          <a:xfrm>
            <a:off x="285840" y="228600"/>
            <a:ext cx="8515440" cy="789768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6D0AFA-A918-49DC-AEBF-F52561CF217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3" name="Объект 1"/>
          <p:cNvPicPr/>
          <p:nvPr/>
        </p:nvPicPr>
        <p:blipFill>
          <a:blip r:embed="rId3" cstate="print"/>
          <a:stretch/>
        </p:blipFill>
        <p:spPr>
          <a:xfrm>
            <a:off x="228600" y="228600"/>
            <a:ext cx="8629560" cy="763596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8A20C09-08D5-4416-86A0-BFC9D5CEE5B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6" name="Объект 1"/>
          <p:cNvPicPr/>
          <p:nvPr/>
        </p:nvPicPr>
        <p:blipFill>
          <a:blip r:embed="rId3" cstate="print"/>
          <a:stretch/>
        </p:blipFill>
        <p:spPr>
          <a:xfrm>
            <a:off x="239760" y="285840"/>
            <a:ext cx="8550360" cy="644688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71E8B87-EBC6-43A1-8272-3F31160D5D89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9" name="Объект 1"/>
          <p:cNvPicPr/>
          <p:nvPr/>
        </p:nvPicPr>
        <p:blipFill>
          <a:blip r:embed="rId3" cstate="print"/>
          <a:stretch/>
        </p:blipFill>
        <p:spPr>
          <a:xfrm>
            <a:off x="228600" y="204840"/>
            <a:ext cx="8618400" cy="66531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BF170D8-51AB-4008-B521-0FF4FCD5F3E5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62" name="Объект 1"/>
          <p:cNvPicPr/>
          <p:nvPr/>
        </p:nvPicPr>
        <p:blipFill>
          <a:blip r:embed="rId3" cstate="print"/>
          <a:stretch/>
        </p:blipFill>
        <p:spPr>
          <a:xfrm>
            <a:off x="297000" y="457200"/>
            <a:ext cx="8488080" cy="695628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FBFBD48-1D4C-4EE2-9E90-30640913B77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37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65" name="Объект 1"/>
          <p:cNvPicPr/>
          <p:nvPr/>
        </p:nvPicPr>
        <p:blipFill>
          <a:blip r:embed="rId3" cstate="print"/>
          <a:stretch/>
        </p:blipFill>
        <p:spPr>
          <a:xfrm>
            <a:off x="382680" y="-76320"/>
            <a:ext cx="8154720" cy="7107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A384426-43AE-4E15-BA24-DAA76FD13FD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38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68" name="Объект 1"/>
          <p:cNvPicPr/>
          <p:nvPr/>
        </p:nvPicPr>
        <p:blipFill>
          <a:blip r:embed="rId3" cstate="print"/>
          <a:stretch/>
        </p:blipFill>
        <p:spPr>
          <a:xfrm>
            <a:off x="-457200" y="609480"/>
            <a:ext cx="9372600" cy="53388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25D6FE4-3DF6-44E5-85BA-9C381E419633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39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71" name="Объект 1"/>
          <p:cNvPicPr/>
          <p:nvPr/>
        </p:nvPicPr>
        <p:blipFill>
          <a:blip r:embed="rId3" cstate="print"/>
          <a:stretch/>
        </p:blipFill>
        <p:spPr>
          <a:xfrm>
            <a:off x="-803160" y="536400"/>
            <a:ext cx="10023480" cy="65390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C8BC077-1C18-4044-863A-53D0317F73D1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63BAC52B-297A-4047-ADBE-F0DFAB386E23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6" name="Object 2"/>
          <p:cNvPicPr/>
          <p:nvPr/>
        </p:nvPicPr>
        <p:blipFill>
          <a:blip r:embed="rId2" cstate="print"/>
          <a:stretch/>
        </p:blipFill>
        <p:spPr>
          <a:xfrm>
            <a:off x="228600" y="380880"/>
            <a:ext cx="8607600" cy="60357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  <p:sp>
        <p:nvSpPr>
          <p:cNvPr id="28" name="Управляющая кнопка: далее 6">
            <a:hlinkClick r:id="rId3" action="ppaction://hlinksldjump"/>
          </p:cNvPr>
          <p:cNvSpPr/>
          <p:nvPr/>
        </p:nvSpPr>
        <p:spPr>
          <a:xfrm>
            <a:off x="8458200" y="1886040"/>
            <a:ext cx="380880" cy="476280"/>
          </a:xfrm>
          <a:custGeom>
            <a:avLst/>
            <a:gdLst>
              <a:gd name="textAreaLeft" fmla="*/ 24480 w 380880"/>
              <a:gd name="textAreaRight" fmla="*/ 356400 w 380880"/>
              <a:gd name="textAreaTop" fmla="*/ 24480 h 476280"/>
              <a:gd name="textAreaBottom" fmla="*/ 451800 h 476280"/>
            </a:gdLst>
            <a:ahLst/>
            <a:cxnLst/>
            <a:rect l="textAreaLeft" t="textAreaTop" r="textAreaRight" b="textAreaBottom"/>
            <a:pathLst>
              <a:path w="21600" h="27005">
                <a:moveTo>
                  <a:pt x="0" y="0"/>
                </a:moveTo>
                <a:lnTo>
                  <a:pt x="21600" y="0"/>
                </a:lnTo>
                <a:lnTo>
                  <a:pt x="21600" y="27005"/>
                </a:lnTo>
                <a:lnTo>
                  <a:pt x="0" y="27005"/>
                </a:lnTo>
                <a:close/>
              </a:path>
              <a:path w="21600" h="2700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7005" fill="darken">
                <a:moveTo>
                  <a:pt x="21600" y="0"/>
                </a:moveTo>
                <a:lnTo>
                  <a:pt x="21600" y="27005"/>
                </a:lnTo>
                <a:lnTo>
                  <a:pt x="20200" y="25605"/>
                </a:lnTo>
                <a:lnTo>
                  <a:pt x="20200" y="1400"/>
                </a:lnTo>
                <a:close/>
              </a:path>
              <a:path w="21600" h="27005" fill="darkenLess">
                <a:moveTo>
                  <a:pt x="21600" y="27005"/>
                </a:moveTo>
                <a:lnTo>
                  <a:pt x="0" y="27005"/>
                </a:lnTo>
                <a:lnTo>
                  <a:pt x="1400" y="25605"/>
                </a:lnTo>
                <a:lnTo>
                  <a:pt x="20200" y="25605"/>
                </a:lnTo>
                <a:close/>
              </a:path>
              <a:path w="21600" h="27005" fill="lighten">
                <a:moveTo>
                  <a:pt x="0" y="2700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605"/>
                </a:lnTo>
                <a:close/>
              </a:path>
              <a:path w="21600" h="27005" fill="darken">
                <a:moveTo>
                  <a:pt x="3794" y="6496"/>
                </a:moveTo>
                <a:lnTo>
                  <a:pt x="17806" y="13503"/>
                </a:lnTo>
                <a:lnTo>
                  <a:pt x="3794" y="20509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396E9DB-C9B4-4DCF-A9B0-92C31158C0E0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CE5C09FD-5145-4F08-B067-8C834C2ADDE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1" name="Object 2"/>
          <p:cNvPicPr/>
          <p:nvPr/>
        </p:nvPicPr>
        <p:blipFill>
          <a:blip r:embed="rId2" cstate="print"/>
          <a:stretch/>
        </p:blipFill>
        <p:spPr>
          <a:xfrm>
            <a:off x="307800" y="479520"/>
            <a:ext cx="8607600" cy="40701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  <p:sp>
        <p:nvSpPr>
          <p:cNvPr id="33" name="Управляющая кнопка: назад 5">
            <a:hlinkClick r:id="rId3" action="ppaction://hlinksldjump"/>
          </p:cNvPr>
          <p:cNvSpPr/>
          <p:nvPr/>
        </p:nvSpPr>
        <p:spPr>
          <a:xfrm>
            <a:off x="7467480" y="3657600"/>
            <a:ext cx="435240" cy="533520"/>
          </a:xfrm>
          <a:custGeom>
            <a:avLst/>
            <a:gdLst>
              <a:gd name="textAreaLeft" fmla="*/ 28080 w 435240"/>
              <a:gd name="textAreaRight" fmla="*/ 407160 w 435240"/>
              <a:gd name="textAreaTop" fmla="*/ 28080 h 533520"/>
              <a:gd name="textAreaBottom" fmla="*/ 505440 h 533520"/>
            </a:gdLst>
            <a:ahLst/>
            <a:cxnLst/>
            <a:rect l="textAreaLeft" t="textAreaTop" r="textAreaRight" b="textAreaBottom"/>
            <a:pathLst>
              <a:path w="21600" h="26473">
                <a:moveTo>
                  <a:pt x="0" y="0"/>
                </a:moveTo>
                <a:lnTo>
                  <a:pt x="21600" y="0"/>
                </a:lnTo>
                <a:lnTo>
                  <a:pt x="21600" y="26473"/>
                </a:lnTo>
                <a:lnTo>
                  <a:pt x="0" y="26473"/>
                </a:lnTo>
                <a:close/>
              </a:path>
              <a:path w="21600" h="26473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473" fill="darken">
                <a:moveTo>
                  <a:pt x="21600" y="0"/>
                </a:moveTo>
                <a:lnTo>
                  <a:pt x="21600" y="26473"/>
                </a:lnTo>
                <a:lnTo>
                  <a:pt x="20200" y="25073"/>
                </a:lnTo>
                <a:lnTo>
                  <a:pt x="20200" y="1400"/>
                </a:lnTo>
                <a:close/>
              </a:path>
              <a:path w="21600" h="26473" fill="darkenLess">
                <a:moveTo>
                  <a:pt x="21600" y="26473"/>
                </a:moveTo>
                <a:lnTo>
                  <a:pt x="0" y="26473"/>
                </a:lnTo>
                <a:lnTo>
                  <a:pt x="1400" y="25073"/>
                </a:lnTo>
                <a:lnTo>
                  <a:pt x="20200" y="25073"/>
                </a:lnTo>
                <a:close/>
              </a:path>
              <a:path w="21600" h="26473" fill="lighten">
                <a:moveTo>
                  <a:pt x="0" y="26473"/>
                </a:moveTo>
                <a:lnTo>
                  <a:pt x="0" y="0"/>
                </a:lnTo>
                <a:lnTo>
                  <a:pt x="1400" y="1400"/>
                </a:lnTo>
                <a:lnTo>
                  <a:pt x="1400" y="25073"/>
                </a:lnTo>
                <a:close/>
              </a:path>
              <a:path w="21600" h="26473" fill="darken">
                <a:moveTo>
                  <a:pt x="3794" y="13237"/>
                </a:moveTo>
                <a:lnTo>
                  <a:pt x="17806" y="6230"/>
                </a:lnTo>
                <a:lnTo>
                  <a:pt x="17806" y="20243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47547A-7364-4862-A7F1-B436052AD0A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62AC060C-4194-421A-A449-9D380CD6A662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6" name="Object 2"/>
          <p:cNvPicPr/>
          <p:nvPr/>
        </p:nvPicPr>
        <p:blipFill>
          <a:blip r:embed="rId2" cstate="print"/>
          <a:stretch/>
        </p:blipFill>
        <p:spPr>
          <a:xfrm>
            <a:off x="228600" y="87480"/>
            <a:ext cx="8650440" cy="768492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9" name="Объект 3"/>
          <p:cNvPicPr/>
          <p:nvPr/>
        </p:nvPicPr>
        <p:blipFill>
          <a:blip r:embed="rId2" cstate="print"/>
          <a:stretch/>
        </p:blipFill>
        <p:spPr>
          <a:xfrm>
            <a:off x="560520" y="378000"/>
            <a:ext cx="8148600" cy="594360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92208C8-844D-4124-BDD7-583AC7A294C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2" name="Object 2"/>
          <p:cNvPicPr/>
          <p:nvPr/>
        </p:nvPicPr>
        <p:blipFill>
          <a:blip r:embed="rId2" cstate="print"/>
          <a:stretch/>
        </p:blipFill>
        <p:spPr>
          <a:xfrm>
            <a:off x="-22320" y="228600"/>
            <a:ext cx="8709120" cy="65502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06084D3-C036-4C5B-B18C-2DE316DB2419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5" name="Object 2"/>
          <p:cNvPicPr/>
          <p:nvPr/>
        </p:nvPicPr>
        <p:blipFill>
          <a:blip r:embed="rId2" cstate="print"/>
          <a:stretch/>
        </p:blipFill>
        <p:spPr>
          <a:xfrm>
            <a:off x="149400" y="149400"/>
            <a:ext cx="8662680" cy="63435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pic>
      <p:sp>
        <p:nvSpPr>
          <p:cNvPr id="47" name="Управляющая кнопка: далее 6">
            <a:hlinkClick r:id="rId3" action="ppaction://hlinksldjump"/>
          </p:cNvPr>
          <p:cNvSpPr/>
          <p:nvPr/>
        </p:nvSpPr>
        <p:spPr>
          <a:xfrm>
            <a:off x="3809880" y="1676520"/>
            <a:ext cx="381240" cy="476280"/>
          </a:xfrm>
          <a:custGeom>
            <a:avLst/>
            <a:gdLst>
              <a:gd name="textAreaLeft" fmla="*/ 24480 w 381240"/>
              <a:gd name="textAreaRight" fmla="*/ 356760 w 381240"/>
              <a:gd name="textAreaTop" fmla="*/ 24480 h 476280"/>
              <a:gd name="textAreaBottom" fmla="*/ 451800 h 476280"/>
            </a:gdLst>
            <a:ahLst/>
            <a:cxnLst/>
            <a:rect l="textAreaLeft" t="textAreaTop" r="textAreaRight" b="textAreaBottom"/>
            <a:pathLst>
              <a:path w="21600" h="26980">
                <a:moveTo>
                  <a:pt x="0" y="0"/>
                </a:moveTo>
                <a:lnTo>
                  <a:pt x="21600" y="0"/>
                </a:lnTo>
                <a:lnTo>
                  <a:pt x="21600" y="26980"/>
                </a:lnTo>
                <a:lnTo>
                  <a:pt x="0" y="26980"/>
                </a:lnTo>
                <a:close/>
              </a:path>
              <a:path w="21600" h="26980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6980" fill="darken">
                <a:moveTo>
                  <a:pt x="21600" y="0"/>
                </a:moveTo>
                <a:lnTo>
                  <a:pt x="21600" y="26980"/>
                </a:lnTo>
                <a:lnTo>
                  <a:pt x="20200" y="25580"/>
                </a:lnTo>
                <a:lnTo>
                  <a:pt x="20200" y="1400"/>
                </a:lnTo>
                <a:close/>
              </a:path>
              <a:path w="21600" h="26980" fill="darkenLess">
                <a:moveTo>
                  <a:pt x="21600" y="26980"/>
                </a:moveTo>
                <a:lnTo>
                  <a:pt x="0" y="26980"/>
                </a:lnTo>
                <a:lnTo>
                  <a:pt x="1400" y="25580"/>
                </a:lnTo>
                <a:lnTo>
                  <a:pt x="20200" y="25580"/>
                </a:lnTo>
                <a:close/>
              </a:path>
              <a:path w="21600" h="26980" fill="lighten">
                <a:moveTo>
                  <a:pt x="0" y="26980"/>
                </a:moveTo>
                <a:lnTo>
                  <a:pt x="0" y="0"/>
                </a:lnTo>
                <a:lnTo>
                  <a:pt x="1400" y="1400"/>
                </a:lnTo>
                <a:lnTo>
                  <a:pt x="1400" y="25580"/>
                </a:lnTo>
                <a:close/>
              </a:path>
              <a:path w="21600" h="26980" fill="darken">
                <a:moveTo>
                  <a:pt x="3794" y="6483"/>
                </a:moveTo>
                <a:lnTo>
                  <a:pt x="17806" y="13490"/>
                </a:lnTo>
                <a:lnTo>
                  <a:pt x="3794" y="20496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Управляющая кнопка: далее 6">
            <a:hlinkClick r:id="rId3" action="ppaction://hlinksldjump"/>
          </p:cNvPr>
          <p:cNvSpPr/>
          <p:nvPr/>
        </p:nvSpPr>
        <p:spPr>
          <a:xfrm>
            <a:off x="8229600" y="2343240"/>
            <a:ext cx="380880" cy="476280"/>
          </a:xfrm>
          <a:custGeom>
            <a:avLst/>
            <a:gdLst>
              <a:gd name="textAreaLeft" fmla="*/ 24480 w 380880"/>
              <a:gd name="textAreaRight" fmla="*/ 356400 w 380880"/>
              <a:gd name="textAreaTop" fmla="*/ 24480 h 476280"/>
              <a:gd name="textAreaBottom" fmla="*/ 451800 h 476280"/>
            </a:gdLst>
            <a:ahLst/>
            <a:cxnLst/>
            <a:rect l="textAreaLeft" t="textAreaTop" r="textAreaRight" b="textAreaBottom"/>
            <a:pathLst>
              <a:path w="21600" h="27005">
                <a:moveTo>
                  <a:pt x="0" y="0"/>
                </a:moveTo>
                <a:lnTo>
                  <a:pt x="21600" y="0"/>
                </a:lnTo>
                <a:lnTo>
                  <a:pt x="21600" y="27005"/>
                </a:lnTo>
                <a:lnTo>
                  <a:pt x="0" y="27005"/>
                </a:lnTo>
                <a:close/>
              </a:path>
              <a:path w="21600" h="27005" fill="lightenLess">
                <a:moveTo>
                  <a:pt x="0" y="0"/>
                </a:moveTo>
                <a:lnTo>
                  <a:pt x="21600" y="0"/>
                </a:lnTo>
                <a:lnTo>
                  <a:pt x="20200" y="1400"/>
                </a:lnTo>
                <a:lnTo>
                  <a:pt x="1400" y="1400"/>
                </a:lnTo>
                <a:close/>
              </a:path>
              <a:path w="21600" h="27005" fill="darken">
                <a:moveTo>
                  <a:pt x="21600" y="0"/>
                </a:moveTo>
                <a:lnTo>
                  <a:pt x="21600" y="27005"/>
                </a:lnTo>
                <a:lnTo>
                  <a:pt x="20200" y="25605"/>
                </a:lnTo>
                <a:lnTo>
                  <a:pt x="20200" y="1400"/>
                </a:lnTo>
                <a:close/>
              </a:path>
              <a:path w="21600" h="27005" fill="darkenLess">
                <a:moveTo>
                  <a:pt x="21600" y="27005"/>
                </a:moveTo>
                <a:lnTo>
                  <a:pt x="0" y="27005"/>
                </a:lnTo>
                <a:lnTo>
                  <a:pt x="1400" y="25605"/>
                </a:lnTo>
                <a:lnTo>
                  <a:pt x="20200" y="25605"/>
                </a:lnTo>
                <a:close/>
              </a:path>
              <a:path w="21600" h="27005" fill="lighten">
                <a:moveTo>
                  <a:pt x="0" y="27005"/>
                </a:moveTo>
                <a:lnTo>
                  <a:pt x="0" y="0"/>
                </a:lnTo>
                <a:lnTo>
                  <a:pt x="1400" y="1400"/>
                </a:lnTo>
                <a:lnTo>
                  <a:pt x="1400" y="25605"/>
                </a:lnTo>
                <a:close/>
              </a:path>
              <a:path w="21600" h="27005" fill="darken">
                <a:moveTo>
                  <a:pt x="3794" y="6496"/>
                </a:moveTo>
                <a:lnTo>
                  <a:pt x="17806" y="13503"/>
                </a:lnTo>
                <a:lnTo>
                  <a:pt x="3794" y="20509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rmAutofit/>
          </a:bodyPr>
          <a:lstStyle/>
          <a:p>
            <a:pPr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17214</TotalTime>
  <Words>78</Words>
  <Application>Microsoft Office PowerPoint</Application>
  <PresentationFormat>Экран (4:3)</PresentationFormat>
  <Paragraphs>74</Paragraphs>
  <Slides>39</Slides>
  <Notes>17</Notes>
  <HiddenSlides>9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royak</dc:creator>
  <cp:lastModifiedBy>user</cp:lastModifiedBy>
  <cp:revision>531</cp:revision>
  <dcterms:modified xsi:type="dcterms:W3CDTF">2025-06-07T04:46:08Z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r8>1049</vt:r8>
  </property>
  <property fmtid="{D5CDD505-2E9C-101B-9397-08002B2CF9AE}" pid="3" name="Version">
    <vt:r8>3</vt:r8>
  </property>
</Properties>
</file>