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3"/>
  </p:notesMasterIdLst>
  <p:sldIdLst>
    <p:sldId id="256" r:id="rId2"/>
    <p:sldId id="339" r:id="rId3"/>
    <p:sldId id="359" r:id="rId4"/>
    <p:sldId id="360" r:id="rId5"/>
    <p:sldId id="361" r:id="rId6"/>
    <p:sldId id="362" r:id="rId7"/>
    <p:sldId id="364" r:id="rId8"/>
    <p:sldId id="365" r:id="rId9"/>
    <p:sldId id="366" r:id="rId10"/>
    <p:sldId id="367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00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51" autoAdjust="0"/>
  </p:normalViewPr>
  <p:slideViewPr>
    <p:cSldViewPr>
      <p:cViewPr varScale="1">
        <p:scale>
          <a:sx n="80" d="100"/>
          <a:sy n="80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32F4042-0B2B-4CFC-A79E-B8E44FB755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8711-8B94-4FBA-8F98-373BB4A05A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A76E4-C3D2-4E79-963F-ACF3F204F3A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65074-C343-4326-84AF-88753A26887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C0202-6605-4115-94CC-E5353C978E4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00C5B-61E4-4744-BF7E-1EBA669A59B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1D6D2-9F35-4C03-BB8C-98D0558BEF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13D83-FED1-42EA-AAC3-0553FA856F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DC59-6680-4D1D-A1B7-99DF437F36A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F7848-74AF-4A3F-82FE-A86A59EA12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0676F-1D45-454D-B2BB-1AB76547E4A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8FAA-CFC0-413F-B454-80B3A4287E9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F0FC7-164E-40E5-A3E9-5FFF2CEC9D1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788FA6B6-1617-49FB-91CC-0658F44B335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484313"/>
            <a:ext cx="8064500" cy="3389312"/>
          </a:xfrm>
        </p:spPr>
        <p:txBody>
          <a:bodyPr/>
          <a:lstStyle/>
          <a:p>
            <a:pPr algn="ctr" eaLnBrk="1" hangingPunct="1"/>
            <a:r>
              <a:rPr lang="ru-RU" altLang="ru-RU" sz="6000" b="1" smtClean="0"/>
              <a:t>Приложения в теории аппроксимаций</a:t>
            </a:r>
            <a:br>
              <a:rPr lang="ru-RU" altLang="ru-RU" sz="6000" b="1" smtClean="0"/>
            </a:br>
            <a:r>
              <a:rPr lang="ru-RU" altLang="ru-RU" sz="2400" b="1" i="1" smtClean="0"/>
              <a:t/>
            </a:r>
            <a:br>
              <a:rPr lang="ru-RU" altLang="ru-RU" sz="2400" b="1" i="1" smtClean="0"/>
            </a:br>
            <a:r>
              <a:rPr lang="ru-RU" altLang="ru-RU" sz="2400" b="1" i="1" smtClean="0"/>
              <a:t/>
            </a:r>
            <a:br>
              <a:rPr lang="ru-RU" altLang="ru-RU" sz="2400" b="1" i="1" smtClean="0"/>
            </a:br>
            <a:r>
              <a:rPr lang="ru-RU" altLang="ru-RU" sz="3600" b="1" i="1" smtClean="0"/>
              <a:t> </a:t>
            </a:r>
            <a:br>
              <a:rPr lang="ru-RU" altLang="ru-RU" sz="3600" b="1" i="1" smtClean="0"/>
            </a:br>
            <a:r>
              <a:rPr lang="ru-RU" altLang="ru-RU" sz="4400" b="1" i="1" smtClean="0"/>
              <a:t/>
            </a:r>
            <a:br>
              <a:rPr lang="ru-RU" altLang="ru-RU" sz="4400" b="1" i="1" smtClean="0"/>
            </a:br>
            <a:endParaRPr lang="ru-RU" altLang="ru-RU" sz="4000" b="1" i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30713" y="5949950"/>
            <a:ext cx="4533900" cy="242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altLang="ru-RU" sz="1400" b="1" i="1" smtClean="0">
                <a:latin typeface="Georgia" pitchFamily="18" charset="0"/>
              </a:rPr>
              <a:t> </a:t>
            </a:r>
          </a:p>
          <a:p>
            <a:pPr algn="r" eaLnBrk="1" hangingPunct="1">
              <a:lnSpc>
                <a:spcPct val="80000"/>
              </a:lnSpc>
            </a:pPr>
            <a:endParaRPr lang="ru-RU" altLang="ru-RU" sz="1400" b="1" i="1" smtClean="0">
              <a:latin typeface="Georgia" pitchFamily="18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ru-RU" altLang="ru-RU" sz="1400" b="1" i="1" smtClean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33375"/>
            <a:ext cx="780097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353425" cy="3671888"/>
          </a:xfrm>
          <a:noFill/>
        </p:spPr>
        <p:txBody>
          <a:bodyPr/>
          <a:lstStyle/>
          <a:p>
            <a:pPr eaLnBrk="1" hangingPunct="1"/>
            <a:r>
              <a:rPr lang="ru-RU" altLang="ru-RU" sz="3200" b="1" smtClean="0"/>
              <a:t> </a:t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ru-RU" altLang="ru-RU" sz="5400" b="1" smtClean="0"/>
              <a:t>Спасибо  за   внимание.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Системы функций Чебышева 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" y="1062038"/>
            <a:ext cx="75438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Свойства многочленов Чебышева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836613"/>
            <a:ext cx="795020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549275"/>
            <a:ext cx="80835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76250"/>
            <a:ext cx="830262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" y="271463"/>
            <a:ext cx="767715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Применения многочленов Чебышева к задаче интерполяции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765175"/>
            <a:ext cx="8091487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76250"/>
            <a:ext cx="788670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algn="ctr" eaLnBrk="1" hangingPunct="1"/>
            <a:r>
              <a:rPr lang="ru-RU" altLang="ru-RU" sz="2400" smtClean="0"/>
              <a:t>Равномерное приближение функций на отрезке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325" y="765175"/>
            <a:ext cx="775335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3166</TotalTime>
  <Words>24</Words>
  <Application>Microsoft Office PowerPoint</Application>
  <PresentationFormat>Экран (4:3)</PresentationFormat>
  <Paragraphs>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Garamond</vt:lpstr>
      <vt:lpstr>Wingdings</vt:lpstr>
      <vt:lpstr>Georgia</vt:lpstr>
      <vt:lpstr>Край</vt:lpstr>
      <vt:lpstr>Приложения в теории аппроксимаций      </vt:lpstr>
      <vt:lpstr>Системы функций Чебышева </vt:lpstr>
      <vt:lpstr>Свойства многочленов Чебышева</vt:lpstr>
      <vt:lpstr>Слайд 4</vt:lpstr>
      <vt:lpstr>Слайд 5</vt:lpstr>
      <vt:lpstr>Слайд 6</vt:lpstr>
      <vt:lpstr>Применения многочленов Чебышева к задаче интерполяции</vt:lpstr>
      <vt:lpstr>Слайд 8</vt:lpstr>
      <vt:lpstr>Равномерное приближение функций на отрезке</vt:lpstr>
      <vt:lpstr>Слайд 10</vt:lpstr>
      <vt:lpstr>     Спасибо  за   внимание.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существовании «реальной» школьной математики.</dc:title>
  <dc:creator>kir</dc:creator>
  <cp:lastModifiedBy>user</cp:lastModifiedBy>
  <cp:revision>222</cp:revision>
  <dcterms:created xsi:type="dcterms:W3CDTF">2013-03-22T14:20:19Z</dcterms:created>
  <dcterms:modified xsi:type="dcterms:W3CDTF">2025-01-09T16:01:48Z</dcterms:modified>
</cp:coreProperties>
</file>