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4"/>
  </p:notesMasterIdLst>
  <p:sldIdLst>
    <p:sldId id="256" r:id="rId2"/>
    <p:sldId id="339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000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51" autoAdjust="0"/>
  </p:normalViewPr>
  <p:slideViewPr>
    <p:cSldViewPr>
      <p:cViewPr varScale="1">
        <p:scale>
          <a:sx n="80" d="100"/>
          <a:sy n="80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F6B01B-1BEC-4D64-9FBC-4D6DDECC56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C7CD3-7FF3-4738-9D7F-E00E636BF76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09383-452A-468B-B4AB-766337FC032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D3DC6-C01B-48C5-9687-DF05D2197BA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06C4-DFD0-4964-B357-E3D21B2A3EF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1F517-7D2D-41CE-84E6-2CD71B914F3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23DAF-73C3-42DC-9688-86199D98C02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8BDD-95B3-488F-B007-D26FE24151B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87037-86B0-4152-93E5-6DC0D922A78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27395-D727-4848-BDFC-45862B5AE76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DF643-44D8-46BE-B585-90BC9C5E266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BEA02-47AC-49F8-837B-02AB35E6F2B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2759C-060D-4EAA-A9CA-075CA433304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3867CB51-318E-4A6F-9EFA-60BC7F99CA2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313"/>
            <a:ext cx="8064500" cy="3389312"/>
          </a:xfrm>
        </p:spPr>
        <p:txBody>
          <a:bodyPr/>
          <a:lstStyle/>
          <a:p>
            <a:pPr algn="ctr" eaLnBrk="1" hangingPunct="1"/>
            <a:r>
              <a:rPr lang="ru-RU" altLang="ru-RU" sz="6000" b="1" smtClean="0"/>
              <a:t>Построение интеграла Римана-Стилтьеса</a:t>
            </a:r>
            <a:br>
              <a:rPr lang="ru-RU" altLang="ru-RU" sz="6000" b="1" smtClean="0"/>
            </a:br>
            <a:r>
              <a:rPr lang="ru-RU" altLang="ru-RU" sz="2400" b="1" i="1" smtClean="0"/>
              <a:t/>
            </a:r>
            <a:br>
              <a:rPr lang="ru-RU" altLang="ru-RU" sz="2400" b="1" i="1" smtClean="0"/>
            </a:br>
            <a:r>
              <a:rPr lang="ru-RU" altLang="ru-RU" sz="2400" b="1" i="1" smtClean="0"/>
              <a:t/>
            </a:r>
            <a:br>
              <a:rPr lang="ru-RU" altLang="ru-RU" sz="2400" b="1" i="1" smtClean="0"/>
            </a:br>
            <a:r>
              <a:rPr lang="ru-RU" altLang="ru-RU" sz="3600" b="1" i="1" smtClean="0"/>
              <a:t> </a:t>
            </a:r>
            <a:br>
              <a:rPr lang="ru-RU" altLang="ru-RU" sz="3600" b="1" i="1" smtClean="0"/>
            </a:br>
            <a:r>
              <a:rPr lang="ru-RU" altLang="ru-RU" sz="4400" b="1" i="1" smtClean="0"/>
              <a:t/>
            </a:r>
            <a:br>
              <a:rPr lang="ru-RU" altLang="ru-RU" sz="4400" b="1" i="1" smtClean="0"/>
            </a:br>
            <a:endParaRPr lang="ru-RU" altLang="ru-RU" sz="4000" b="1" i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30713" y="5949950"/>
            <a:ext cx="4533900" cy="242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altLang="ru-RU" sz="1400" b="1" i="1" smtClean="0">
                <a:latin typeface="Georgia" pitchFamily="18" charset="0"/>
              </a:rPr>
              <a:t> </a:t>
            </a:r>
          </a:p>
          <a:p>
            <a:pPr algn="r" eaLnBrk="1" hangingPunct="1">
              <a:lnSpc>
                <a:spcPct val="80000"/>
              </a:lnSpc>
            </a:pPr>
            <a:endParaRPr lang="ru-RU" altLang="ru-RU" sz="1400" b="1" i="1" smtClean="0">
              <a:latin typeface="Georgia" pitchFamily="18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ru-RU" altLang="ru-RU" sz="1400" b="1" i="1" smtClean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76250"/>
            <a:ext cx="80946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476250"/>
            <a:ext cx="7359650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353425" cy="3671888"/>
          </a:xfrm>
          <a:noFill/>
        </p:spPr>
        <p:txBody>
          <a:bodyPr/>
          <a:lstStyle/>
          <a:p>
            <a:pPr eaLnBrk="1" hangingPunct="1"/>
            <a:r>
              <a:rPr lang="ru-RU" altLang="ru-RU" sz="3200" b="1" smtClean="0"/>
              <a:t> </a:t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5400" b="1" smtClean="0"/>
              <a:t>Спасибо  за   внимание.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Определение интеграла Римана-Стилтьеса</a:t>
            </a:r>
          </a:p>
        </p:txBody>
      </p:sp>
      <p:pic>
        <p:nvPicPr>
          <p:cNvPr id="409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977900"/>
            <a:ext cx="7993062" cy="504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908050"/>
            <a:ext cx="82010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Условия существования  интеграла Римана-Стилтьеса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788" y="839788"/>
            <a:ext cx="6824662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404813"/>
            <a:ext cx="7699375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92150"/>
            <a:ext cx="8123237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7910513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6250"/>
            <a:ext cx="8053387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Свойства  интеграла Римана-Стилтьеса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92150"/>
            <a:ext cx="7718425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778125"/>
            <a:ext cx="8135937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3151</TotalTime>
  <Words>16</Words>
  <Application>Microsoft Office PowerPoint</Application>
  <PresentationFormat>Экран (4:3)</PresentationFormat>
  <Paragraphs>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Garamond</vt:lpstr>
      <vt:lpstr>Wingdings</vt:lpstr>
      <vt:lpstr>Georgia</vt:lpstr>
      <vt:lpstr>Край</vt:lpstr>
      <vt:lpstr>Построение интеграла Римана-Стилтьеса      </vt:lpstr>
      <vt:lpstr>Определение интеграла Римана-Стилтьеса</vt:lpstr>
      <vt:lpstr>Слайд 3</vt:lpstr>
      <vt:lpstr>Условия существования  интеграла Римана-Стилтьеса</vt:lpstr>
      <vt:lpstr>Слайд 5</vt:lpstr>
      <vt:lpstr>Слайд 6</vt:lpstr>
      <vt:lpstr>Слайд 7</vt:lpstr>
      <vt:lpstr>Слайд 8</vt:lpstr>
      <vt:lpstr>Свойства  интеграла Римана-Стилтьеса</vt:lpstr>
      <vt:lpstr>Слайд 10</vt:lpstr>
      <vt:lpstr>Слайд 11</vt:lpstr>
      <vt:lpstr>     Спасибо  за   внимание.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существовании «реальной» школьной математики.</dc:title>
  <dc:creator>kir</dc:creator>
  <cp:lastModifiedBy>user</cp:lastModifiedBy>
  <cp:revision>219</cp:revision>
  <dcterms:created xsi:type="dcterms:W3CDTF">2013-03-22T14:20:19Z</dcterms:created>
  <dcterms:modified xsi:type="dcterms:W3CDTF">2025-01-09T16:01:30Z</dcterms:modified>
</cp:coreProperties>
</file>