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0" r:id="rId2"/>
    <p:sldId id="257" r:id="rId3"/>
    <p:sldId id="258" r:id="rId4"/>
    <p:sldId id="259" r:id="rId5"/>
    <p:sldId id="262" r:id="rId6"/>
    <p:sldId id="261" r:id="rId7"/>
    <p:sldId id="263" r:id="rId8"/>
    <p:sldId id="27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A644"/>
    <a:srgbClr val="5D743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88" autoAdjust="0"/>
    <p:restoredTop sz="94671" autoAdjust="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DBAB09-3C28-4595-8DF3-1646784057FF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F32FFE-459E-4752-92B3-9315453C87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31460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968552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ru-RU" sz="6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6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ункции конечной вариации</a:t>
            </a:r>
            <a:r>
              <a:rPr lang="ru-RU" sz="6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6294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85A6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функции конечной вариации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00213"/>
            <a:ext cx="7992888" cy="4393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2632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764704"/>
            <a:ext cx="6768752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420888"/>
            <a:ext cx="6353175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795108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76672"/>
            <a:ext cx="6429375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2924944"/>
            <a:ext cx="63627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825929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764704"/>
            <a:ext cx="7632848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501364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052736"/>
            <a:ext cx="7583342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568878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7" y="764704"/>
            <a:ext cx="7698309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517581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836712"/>
            <a:ext cx="7413282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5341599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</TotalTime>
  <Words>5</Words>
  <Application>Microsoft Office PowerPoint</Application>
  <PresentationFormat>Экран (4:3)</PresentationFormat>
  <Paragraphs>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  Функции конечной вариации   </vt:lpstr>
      <vt:lpstr>Определение функции конечной вариации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ььь</dc:title>
  <dc:creator>Tatyana</dc:creator>
  <cp:lastModifiedBy>user</cp:lastModifiedBy>
  <cp:revision>49</cp:revision>
  <dcterms:created xsi:type="dcterms:W3CDTF">2020-09-04T14:53:10Z</dcterms:created>
  <dcterms:modified xsi:type="dcterms:W3CDTF">2025-01-08T12:31:33Z</dcterms:modified>
</cp:coreProperties>
</file>