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7" r:id="rId3"/>
    <p:sldId id="258" r:id="rId4"/>
    <p:sldId id="259" r:id="rId5"/>
    <p:sldId id="262" r:id="rId6"/>
    <p:sldId id="261" r:id="rId7"/>
    <p:sldId id="26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644"/>
    <a:srgbClr val="5D743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BAB09-3C28-4595-8DF3-1646784057FF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32FFE-459E-4752-92B3-9315453C87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146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968552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ункции конечной вариации</a:t>
            </a:r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294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5A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функции конечной вариации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213"/>
            <a:ext cx="7992888" cy="439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63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6768752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420888"/>
            <a:ext cx="635317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9510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642937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924944"/>
            <a:ext cx="63627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2592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63284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0136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58334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68878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764704"/>
            <a:ext cx="7698309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1758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36712"/>
            <a:ext cx="741328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34159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5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Функции конечной вариации   </vt:lpstr>
      <vt:lpstr>Определение функции конечной вариации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ььь</dc:title>
  <dc:creator>Tatyana</dc:creator>
  <cp:lastModifiedBy>user</cp:lastModifiedBy>
  <cp:revision>49</cp:revision>
  <dcterms:created xsi:type="dcterms:W3CDTF">2020-09-04T14:53:10Z</dcterms:created>
  <dcterms:modified xsi:type="dcterms:W3CDTF">2025-01-08T12:31:33Z</dcterms:modified>
</cp:coreProperties>
</file>