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70" r:id="rId3"/>
    <p:sldId id="271" r:id="rId4"/>
    <p:sldId id="272" r:id="rId5"/>
    <p:sldId id="273" r:id="rId6"/>
    <p:sldId id="257" r:id="rId7"/>
    <p:sldId id="258" r:id="rId8"/>
    <p:sldId id="259" r:id="rId9"/>
    <p:sldId id="262" r:id="rId10"/>
    <p:sldId id="261" r:id="rId11"/>
    <p:sldId id="26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A644"/>
    <a:srgbClr val="5D74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BAB09-3C28-4595-8DF3-1646784057FF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32FFE-459E-4752-92B3-9315453C8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46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96855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 Лебега</a:t>
            </a:r>
            <a:b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294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1  УЧЕБНЫЕ МАТЕРИАЛЫ\11  Презентации\ДА 2020 - презентации\Рис. 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4845313"/>
            <a:ext cx="8856983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ocuments\1  УЧЕБНЫЕ МАТЕРИАЛЫ\11  Презентации\ДА 2020 - презентации\Презентация 1\prezent_1_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7"/>
            <a:ext cx="8064895" cy="458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887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Documents\1  УЧЕБНЫЕ МАТЕРИАЛЫ\11  Презентации\ДА 2020 - презентации\Презентация 1\prezent_1_4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09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7581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\1  УЧЕБНЫЕ МАТЕРИАЛЫ\11  Презентации\ДА 2020 - презентации\Презентация 1\ilovepdf_pages-to-jpg (4)\prezent_1_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1  УЧЕБНЫЕ МАТЕРИАЛЫ\11  Презентации\ДА 2020 - презентации\Пример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7048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4159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uments\1  УЧЕБНЫЕ МАТЕРИАЛЫ\11  Презентации\ДА 2020 - презентации\Презентация 1\ilovepdf_pages-to-jpg (4)\prezent_1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6895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259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1  УЧЕБНЫЕ МАТЕРИАЛЫ\11  Презентации\ДА 2020 - презентации\Презентация 1\Введение 11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4745"/>
            <a:ext cx="8778181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261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556793"/>
            <a:ext cx="3456384" cy="4176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600201"/>
            <a:ext cx="3096344" cy="4277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Documents\1  УЧЕБНЫЕ МАТЕРИАЛЫ\11  Презентации\ДА 2020 - презентации\Презентация 1\ilovepdf_pages-to-jpg (3)\Лебе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7" y="1019680"/>
            <a:ext cx="3819525" cy="506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1  УЧЕБНЫЕ МАТЕРИАЛЫ\2  ТФДП\Математики - основатели ТФДП\Лебег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4937"/>
            <a:ext cx="368617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554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2276871"/>
            <a:ext cx="2736304" cy="18002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916832"/>
            <a:ext cx="2592288" cy="3312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Documents\1  УЧЕБНЫЕ МАТЕРИАЛЫ\11  Презентации\ДА 2020 - презентации\Презентация 1\ilovepdf_pages-to-jpg (3)\Рис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2868"/>
            <a:ext cx="37909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\1  УЧЕБНЫЕ МАТЕРИАЛЫ\2  ТФДП\Математики - основатели ТФДП\Frigyes_Riesz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1132" y="1114747"/>
            <a:ext cx="34036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631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600201"/>
            <a:ext cx="3168352" cy="34129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600201"/>
            <a:ext cx="2952328" cy="3845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Documents\1  УЧЕБНЫЕ МАТЕРИАЛЫ\11  Презентации\ДА 2020 - презентации\Презентация 1\ilovepdf_pages-to-jpg (3)\Д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8195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cuments\1  УЧЕБНЫЕ МАТЕРИАЛЫ\2  ТФДП\Математики - основатели ТФДП\DANIEL_Persi_Dzhon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25644"/>
            <a:ext cx="412692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8185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65618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Ограниченные 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множества 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нуль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097" y="1916832"/>
            <a:ext cx="8229600" cy="35049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85A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 множества  меры  нуль</a:t>
            </a:r>
            <a:endParaRPr lang="ru-RU" dirty="0"/>
          </a:p>
        </p:txBody>
      </p:sp>
      <p:pic>
        <p:nvPicPr>
          <p:cNvPr id="1026" name="Picture 2" descr="D:\Documents\1  УЧЕБНЫЕ МАТЕРИАЛЫ\11  Презентации\ДА 2020 - презентации\Презентация 1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22" y="2564904"/>
            <a:ext cx="8712968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3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686" y="1556792"/>
            <a:ext cx="8229600" cy="341297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D:\Documents\1  УЧЕБНЫЕ МАТЕРИАЛЫ\11  Презентации\ДА 2020 - презентации\Презентация 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994" y="476672"/>
            <a:ext cx="8712968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1  УЧЕБНЫЕ МАТЕРИАЛЫ\11  Презентации\ДА 2020 - презентации\Рис. 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686" y="4855279"/>
            <a:ext cx="849694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510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\1  УЧЕБНЫЕ МАТЕРИАЛЫ\11  Презентации\ДА 2020 - презентации\Презентация 1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352928" cy="377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592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1  УЧЕБНЫЕ МАТЕРИАЛЫ\11  Презентации\ДА 2020 - презентации\Презентация 1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42493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1364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11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Интеграл  Лебега   </vt:lpstr>
      <vt:lpstr>Слайд 2</vt:lpstr>
      <vt:lpstr>Слайд 3</vt:lpstr>
      <vt:lpstr>Слайд 4</vt:lpstr>
      <vt:lpstr>Слайд 5</vt:lpstr>
      <vt:lpstr>1.  Ограниченные  множества  меры  нуль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ььь</dc:title>
  <dc:creator>Tatyana</dc:creator>
  <cp:lastModifiedBy>user</cp:lastModifiedBy>
  <cp:revision>45</cp:revision>
  <dcterms:created xsi:type="dcterms:W3CDTF">2020-09-04T14:53:10Z</dcterms:created>
  <dcterms:modified xsi:type="dcterms:W3CDTF">2025-01-08T07:30:17Z</dcterms:modified>
</cp:coreProperties>
</file>