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87" r:id="rId4"/>
    <p:sldId id="259" r:id="rId5"/>
    <p:sldId id="262" r:id="rId6"/>
    <p:sldId id="261" r:id="rId7"/>
    <p:sldId id="279" r:id="rId8"/>
    <p:sldId id="275" r:id="rId9"/>
    <p:sldId id="289" r:id="rId10"/>
    <p:sldId id="290" r:id="rId11"/>
    <p:sldId id="280" r:id="rId12"/>
    <p:sldId id="281" r:id="rId13"/>
    <p:sldId id="282" r:id="rId14"/>
    <p:sldId id="286" r:id="rId15"/>
    <p:sldId id="288" r:id="rId16"/>
    <p:sldId id="283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430"/>
    <a:srgbClr val="85A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94671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BAB09-3C28-4595-8DF3-1646784057FF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32FFE-459E-4752-92B3-9315453C87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46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19256" cy="15121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Измеримые  функции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3" y="2132855"/>
            <a:ext cx="6696745" cy="11521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5D74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Documents\1  УЧЕБНЫЕ МАТЕРИАЛЫ\11  Презентации\ДА 2020 - презентации\Презентация 2\ilovepdf_pages-to-jpg (8)\Prezent 2_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65" y="3068960"/>
            <a:ext cx="835292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3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\1  УЧЕБНЫЕ МАТЕРИАЛЫ\11  Презентации\ДА 2020 - презентации\Презентация 2\Примеры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850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\1  УЧЕБНЫЕ МАТЕРИАЛЫ\11  Презентации\ДА 2020 - презентации\Презентация 2\ilovepdf_pages-to-jpg (8)\Prezent 2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1"/>
            <a:ext cx="8568952" cy="504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475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\1  УЧЕБНЫЕ МАТЕРИАЛЫ\11  Презентации\ДА 2020 - презентации\Презентация 2\ilovepdf_pages-to-jpg (8)\Prezent 2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5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2269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\1  УЧЕБНЫЕ МАТЕРИАЛЫ\11  Презентации\ДА 2020 - презентации\Презентация 2\ilovepdf_pages-to-jpg (8)\Prezent 2_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712968" cy="479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83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 ступенчатых  функций</a:t>
            </a:r>
            <a:r>
              <a:rPr lang="ru-RU" sz="3600" b="1" dirty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7272808" cy="39933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D:\Documents\1  УЧЕБНЫЕ МАТЕРИАЛЫ\11  Презентации\ДА 2020 - презентации\Презентация 2\ilovepdf_pages-to-jpg (8)\Prezent 2_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850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sz="3200" b="1" dirty="0">
              <a:solidFill>
                <a:srgbClr val="5D74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7632848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7410" name="Picture 2" descr="D:\Documents\1  УЧЕБНЫЕ МАТЕРИАЛЫ\11  Презентации\ДА 2020 - презентации\Презентация 2\ilovepdf_pages-to-jpg (8)\18-09-2020_10-46-13\Пример 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803"/>
            <a:ext cx="8208912" cy="52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535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\1  УЧЕБНЫЕ МАТЕРИАЛЫ\11  Презентации\ДА 2020 - презентации\Презентация 2\ilovepdf_pages-to-jpg (8)\Prezent 2_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08912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859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Documents\1  УЧЕБНЫЕ МАТЕРИАЛЫ\11  Презентации\ДА 2020 - презентации\Презентация 2\ilovepdf_pages-to-jpg (8)\Prezent 2_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35292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035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686" y="1556792"/>
            <a:ext cx="8229600" cy="34129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" name="Picture 2" descr="D:\Documents\1  УЧЕБНЫЕ МАТЕРИАЛЫ\11  Презентации\ДА 2020 - презентации\Презентация 2\ilovepdf_pages-to-jpg (8)\Prezent 2_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9510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0567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\1  УЧЕБНЫЕ МАТЕРИАЛЫ\11  Презентации\ДА 2020 - презентации\Презентация 2\ilovepdf_pages-to-jpg (8)\eRqk6FxV8M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898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77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\1  УЧЕБНЫЕ МАТЕРИАЛЫ\11  Презентации\ДА 2020 - презентации\Презентация 2\ilovepdf_pages-to-jpg (8)\Prezent 2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92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1  УЧЕБНЫЕ МАТЕРИАЛЫ\11  Презентации\ДА 2020 - презентации\Презентация 2\ilovepdf_pages-to-jpg (8)\Prezent 2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96943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364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\1  УЧЕБНЫЕ МАТЕРИАЛЫ\11  Презентации\ДА 2020 - презентации\Презентация 2\ilovepdf_pages-to-jpg (8)\Prezent 2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314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87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Измеримые  </a:t>
            </a:r>
            <a:r>
              <a:rPr lang="ru-RU" sz="3600" b="1" dirty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</a:t>
            </a:r>
            <a:r>
              <a:rPr lang="ru-RU" sz="4000" b="1" dirty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5D74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5"/>
            <a:ext cx="6264696" cy="194421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D:\Documents\1  УЧЕБНЫЕ МАТЕРИАЛЫ\11  Презентации\ДА 2020 - презентации\Презентация 2\ilovepdf_pages-to-jpg (8)\Prezent 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68952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31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cuments\1  УЧЕБНЫЕ МАТЕРИАЛЫ\11  Презентации\ДА 2020 - презентации\Презентация 2\ilovepdf_pages-to-jpg (8)\Prezent 2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8496943" cy="461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2596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Documents\1  УЧЕБНЫЕ МАТЕРИАЛЫ\11  Презентации\ДА 2020 - презентации\Презентация 2\Примеры_1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73" y="620688"/>
            <a:ext cx="864096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531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9</Words>
  <Application>Microsoft Office PowerPoint</Application>
  <PresentationFormat>Экран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Измеримые  функции</vt:lpstr>
      <vt:lpstr>Слайд 2</vt:lpstr>
      <vt:lpstr>Слайд 3</vt:lpstr>
      <vt:lpstr>Слайд 4</vt:lpstr>
      <vt:lpstr>Слайд 5</vt:lpstr>
      <vt:lpstr>Слайд 6</vt:lpstr>
      <vt:lpstr> Измеримые  функции </vt:lpstr>
      <vt:lpstr>Слайд 8</vt:lpstr>
      <vt:lpstr>Слайд 9</vt:lpstr>
      <vt:lpstr>Слайд 10</vt:lpstr>
      <vt:lpstr>Слайд 11</vt:lpstr>
      <vt:lpstr>Слайд 12</vt:lpstr>
      <vt:lpstr>Слайд 13</vt:lpstr>
      <vt:lpstr> Интегрирование  ступенчатых  функций </vt:lpstr>
      <vt:lpstr>Пример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ььь</dc:title>
  <dc:creator>Tatyana</dc:creator>
  <cp:lastModifiedBy>user</cp:lastModifiedBy>
  <cp:revision>64</cp:revision>
  <dcterms:created xsi:type="dcterms:W3CDTF">2020-09-04T14:53:10Z</dcterms:created>
  <dcterms:modified xsi:type="dcterms:W3CDTF">2025-01-08T07:23:38Z</dcterms:modified>
</cp:coreProperties>
</file>