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77" r:id="rId3"/>
    <p:sldId id="278" r:id="rId4"/>
    <p:sldId id="279" r:id="rId5"/>
    <p:sldId id="280" r:id="rId6"/>
    <p:sldId id="291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430"/>
    <a:srgbClr val="85A6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86323" autoAdjust="0"/>
  </p:normalViewPr>
  <p:slideViewPr>
    <p:cSldViewPr>
      <p:cViewPr>
        <p:scale>
          <a:sx n="60" d="100"/>
          <a:sy n="60" d="100"/>
        </p:scale>
        <p:origin x="-3318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BAB09-3C28-4595-8DF3-1646784057FF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2FFE-459E-4752-92B3-9315453C8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6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32FFE-459E-4752-92B3-9315453C87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75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2968" cy="51125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Измеримые 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2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1  УЧЕБНЫЕ МАТЕРИАЛЫ\11  Презентации\ДА 2020 - презентации\Презентация 8\ilovepdf_pages-to-jpg (3)\08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" y="476670"/>
            <a:ext cx="9036496" cy="4916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38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1  УЧЕБНЫЕ МАТЕРИАЛЫ\11  Презентации\ДА 2020 - презентации\Презентация 8\ilovepdf_pages-to-jpg (2)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18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1  УЧЕБНЫЕ МАТЕРИАЛЫ\11  Презентации\ДА 2020 - презентации\Презентация 8\ilovepdf_pages-to-jpg (3)\09-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796"/>
            <a:ext cx="8784976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6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1  УЧЕБНЫЕ МАТЕРИАЛЫ\11  Презентации\ДА 2020 - презентации\Презентация 8\ilovepdf_pages-to-jpg (2)\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9"/>
            <a:ext cx="8856984" cy="1229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5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1  УЧЕБНЫЕ МАТЕРИАЛЫ\11  Презентации\ДА 2020 - презентации\Презентация 8\ilovepdf_pages-to-jpg (3)\1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29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1  УЧЕБНЫЕ МАТЕРИАЛЫ\11  Презентации\ДА 2020 - презентации\Презентация 8\ilovepdf_pages-to-jpg (3)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5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88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ocuments\1  УЧЕБНЫЕ МАТЕРИАЛЫ\11  Презентации\ДА 2020 - презентации\Презентация 9\ilovepdf_pages-to-jpg (2)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694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1  УЧЕБНЫЕ МАТЕРИАЛЫ\11  Презентации\ДА 2020 - презентации\Презентация 9\ilovepdf_pages-to-jpg (2)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101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80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3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Множества,  измеримые  по  Лебегу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6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1  УЧЕБНЫЕ МАТЕРИАЛЫ\11  Презентации\ДА 2020 - презентации\Презентация 9\ilovepdf_pages-to-jpg (2)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520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определения  и  свойства  измеримых  множеств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18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1  УЧЕБНЫЕ МАТЕРИАЛЫ\11  Презентации\ДА 2020 - презентации\Презентация 9\ilovepdf_pages-to-jpg (2)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8382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1  УЧЕБНЫЕ МАТЕРИАЛЫ\11  Презентации\ДА 2020 - презентации\Презентация 9\ilovepdf_pages-to-jpg (2)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753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1  УЧЕБНЫЕ МАТЕРИАЛЫ\11  Презентации\ДА 2020 - презентации\Презентация 8\Слайды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964488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62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1  УЧЕБНЫЕ МАТЕРИАЛЫ\11  Презентации\ДА 2020 - презентации\Презентация 8\ilovepdf_pages-to-jpg (2)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296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1  УЧЕБНЫЕ МАТЕРИАЛЫ\11  Презентации\ДА 2020 - презентации\Презентация 8\ilovepdf_pages-to-jpg (2)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" y="332656"/>
            <a:ext cx="8928992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22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\1  УЧЕБНЫЕ МАТЕРИАЛЫ\11  Презентации\ДА 2020 - презентации\Презентация 8\ilovepdf_pages-to-jpg (2)\Таб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93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1  УЧЕБНЫЕ МАТЕРИАЛЫ\11  Презентации\ДА 2020 - презентации\Презентация 8\ilovepdf_pages-to-jpg (2)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1  УЧЕБНЫЕ МАТЕРИАЛЫ\11  Презентации\ДА 2020 - презентации\Презентация 8\ilovepdf_pages-to-jpg (2)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338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70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1  УЧЕБНЫЕ МАТЕРИАЛЫ\11  Презентации\ДА 2020 - презентации\Презентация 8\ilovepdf_pages-to-jpg (3)\0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1825"/>
            <a:ext cx="8964488" cy="5893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82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cuments\1  УЧЕБНЫЕ МАТЕРИАЛЫ\11  Презентации\ДА 2020 - презентации\Презентация 8\ilovepdf_pages-to-jpg (2)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03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14</Words>
  <Application>Microsoft Office PowerPoint</Application>
  <PresentationFormat>Экран (4:3)</PresentationFormat>
  <Paragraphs>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Измеримые  множества   </vt:lpstr>
      <vt:lpstr>Основные  определения  и  свойства  измеримых  множеств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Примеры</vt:lpstr>
      <vt:lpstr>Слайд 17</vt:lpstr>
      <vt:lpstr> Множества,  измеримые  по  Лебегу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ььь</dc:title>
  <dc:creator>Tatyana</dc:creator>
  <cp:lastModifiedBy>user</cp:lastModifiedBy>
  <cp:revision>139</cp:revision>
  <dcterms:created xsi:type="dcterms:W3CDTF">2020-09-04T14:53:10Z</dcterms:created>
  <dcterms:modified xsi:type="dcterms:W3CDTF">2025-01-08T07:14:13Z</dcterms:modified>
</cp:coreProperties>
</file>